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315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31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17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18" r:id="rId33"/>
    <p:sldId id="319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20" r:id="rId64"/>
    <p:sldId id="321" r:id="rId65"/>
    <p:sldId id="313" r:id="rId66"/>
    <p:sldId id="314" r:id="rId67"/>
    <p:sldId id="322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3" autoAdjust="0"/>
    <p:restoredTop sz="94612" autoAdjust="0"/>
  </p:normalViewPr>
  <p:slideViewPr>
    <p:cSldViewPr>
      <p:cViewPr varScale="1">
        <p:scale>
          <a:sx n="67" d="100"/>
          <a:sy n="67" d="100"/>
        </p:scale>
        <p:origin x="-1352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9T04:48:18.29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A1A957A-CFB1-4E2A-95E2-EC29AD7023D5}" emma:medium="tactile" emma:mode="ink">
          <msink:context xmlns:msink="http://schemas.microsoft.com/ink/2010/main" type="writingRegion" rotatedBoundingBox="25175,5458 23236,9662 20691,8488 22630,4284"/>
        </emma:interpretation>
      </emma:emma>
    </inkml:annotationXML>
    <inkml:traceGroup>
      <inkml:annotationXML>
        <emma:emma xmlns:emma="http://www.w3.org/2003/04/emma" version="1.0">
          <emma:interpretation id="{AAEA3CA5-A1BF-4BAD-B226-8B03B560796F}" emma:medium="tactile" emma:mode="ink">
            <msink:context xmlns:msink="http://schemas.microsoft.com/ink/2010/main" type="paragraph" rotatedBoundingBox="24444,4922 24168,8416 22847,8312 23122,4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BE75C3-7B19-4447-93A6-A017DE43F22C}" emma:medium="tactile" emma:mode="ink">
              <msink:context xmlns:msink="http://schemas.microsoft.com/ink/2010/main" type="line" rotatedBoundingBox="24444,4922 24168,8416 22847,8312 23122,4817"/>
            </emma:interpretation>
          </emma:emma>
        </inkml:annotationXML>
        <inkml:traceGroup>
          <inkml:annotationXML>
            <emma:emma xmlns:emma="http://www.w3.org/2003/04/emma" version="1.0">
              <emma:interpretation id="{6879FDE6-52C3-487F-AC52-B346AA327145}" emma:medium="tactile" emma:mode="ink">
                <msink:context xmlns:msink="http://schemas.microsoft.com/ink/2010/main" type="inkWord" rotatedBoundingBox="24444,4922 24314,6563 22993,6458 23122,4817"/>
              </emma:interpretation>
              <emma:one-of disjunction-type="recognition" id="oneOf0">
                <emma:interpretation id="interp0" emma:lang="ko-KR" emma:confidence="0">
                  <emma:literal>&amp;</emma:literal>
                </emma:interpretation>
                <emma:interpretation id="interp1" emma:lang="ko-KR" emma:confidence="0">
                  <emma:literal>〇</emma:literal>
                </emma:interpretation>
                <emma:interpretation id="interp2" emma:lang="ko-KR" emma:confidence="0">
                  <emma:literal>0</emma:literal>
                </emma:interpretation>
                <emma:interpretation id="interp3" emma:lang="ko-KR" emma:confidence="0">
                  <emma:literal>S</emma:literal>
                </emma:interpretation>
                <emma:interpretation id="interp4" emma:lang="ko-KR" emma:confidence="0">
                  <emma:literal>~</emma:literal>
                </emma:interpretation>
              </emma:one-of>
            </emma:emma>
          </inkml:annotationXML>
          <inkml:trace contextRef="#ctx0" brushRef="#br0">8276 1339 144,'-4'1'3,"3"5"-1,1-1 1,0-2-2,1-3 3,1 0 2,0-2 4,1 1 6,1-4 2,1 1 1,0-3-1,2-1-1,2-3 1,-2-3 0,3 0 1,-1-1-1,3-4-1,0-2-2,4-5-1,1-5 0,5-5-3,1-4-1,4-3 0,1-4 1,2-3 2,1-4 3,0-5 1,3-3-4,1-9-2,0-3-5,-1-4-2,1-1-1,-2 3-1,-2 5 0,-2 3-1,0 8 0,-1 4 0,0 3 1,-2 3-2,-2 5 1,-2 5-1,1 5 0,-6 6 1,-1 3 1,-2 3 0,-2 6 3,-4 2 3,1 1 1,-4 3-1,-1 3-1,1 1 0,-3 2 0,-1 3 0,1 0-1,-2 2 0,-2 0-1,2 2-2,-3 0 0,1 1-2,-1 2 0,-3 2-2,1 4 0,-2 2 1,-1 3-2,-1 3 1,-1 3 1,-1 6-1,-1 1 0,2 4 0,-2 4 0,-2 2 1,0 3 0,-3 1 0,1 0 0,-1-3 0,0-2 0,1-1 0,2-1 0,0-2 0,2 3-1,2-1 1,-2-1-1,3 1 1,1-3 2,-1-2-2,0-2 0,2 1 0,0-3 0,2-1 1,2 0 0,1-3 2,2-1-1,3-3 3,1-3 0,-1-4 1,3 0 1,-1-3-2,0-1 1,2-2 1,0-1 1,1-2 1,3-3 2,1-2-1,2-3 2,1-2 0,4-3 0,2-6-1,2-3-3,3-3 0,1-6-2,3-1-2,2-6 0,1-1 0,2-2-1,-2 0-2,1-2 0,3 0 1,-3 1 0,3-1 1,-1 0 1,-2 4-3,1 1 0,-2 2 1,-2 0-2,0 4 2,-5 1-1,-2 4 1,-1 2-1,-1 3 0,-3 1 1,0 4-2,-5 1 1,-2 4 0,-3 0 1,-2 4 0,0 0 1,-2 2 0,-3 1-1,1 2 0,-3 0 0,0 2-1,-2-1 0,1 4 0,-5 2-1,1 4 0,0 3 1,-4 1-2,-1 4 1,0 2 0,-4 1-1,-2 3 1,1 1-1,-3 1-2,3 4 1,-1 2 0,1 3 1,1 3-1,-2-1-1,-1 3 1,1 2 0,1 2 1,-1 0 1,3-2-1,-3 1 2,2 1-1,0 0 1,0 0 1,2 0 1,0-2 1,0-2-2,2-4 0,1-3-1,2-6 0,2-2 1,2-4-1,3-6 0,1-4-4,3-3-27,1-2-51,2-4-66,3-6-21,2-4 41,-10-23-100</inkml:trace>
        </inkml:traceGroup>
        <inkml:traceGroup>
          <inkml:annotationXML>
            <emma:emma xmlns:emma="http://www.w3.org/2003/04/emma" version="1.0">
              <emma:interpretation id="{AA7765FF-3D35-480C-80E9-3064FE2DFF5B}" emma:medium="tactile" emma:mode="ink">
                <msink:context xmlns:msink="http://schemas.microsoft.com/ink/2010/main" type="inkWord" rotatedBoundingBox="24094,7529 24025,8405 23437,8358 23507,7482"/>
              </emma:interpretation>
              <emma:one-of disjunction-type="recognition" id="oneOf1">
                <emma:interpretation id="interp5" emma:lang="ko-KR" emma:confidence="0">
                  <emma:literal>고</emma:literal>
                </emma:interpretation>
                <emma:interpretation id="interp6" emma:lang="ko-KR" emma:confidence="0">
                  <emma:literal>“</emma:literal>
                </emma:interpretation>
                <emma:interpretation id="interp7" emma:lang="ko-KR" emma:confidence="0">
                  <emma:literal>一</emma:literal>
                </emma:interpretation>
                <emma:interpretation id="interp8" emma:lang="ko-KR" emma:confidence="0">
                  <emma:literal>ㆆ</emma:literal>
                </emma:interpretation>
                <emma:interpretation id="interp9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7131.8789">8760 2779 176,'-5'0'24,"3"2"1,2 0 0,-1-1 4,4-1 10,-1-1 11,-1-1 1,3 0-13,-1 0-14,4-1-10,2-1-5,1-1 0,4 2-2,3-1 1,2 1 1,2 1 2,3-1 0,6 3-3,3-2-2,3 2-4,2-2-1,0 4-1,0-2 1,-3 0 1,1 2-2,-5-2 3,-3 0-2,-2-2-2,-2 2-4,-3 0-20,-2 2-43,-4-1-45,-3 1 11,-44-29-84</inkml:trace>
          <inkml:trace contextRef="#ctx0" brushRef="#br0" timeOffset="6685.0741">9075 2452 139,'3'-8'3,"3"-3"-1,-1 1 1,-2 1-1,-3 6 1,0 1 0,0-1 3,0 1 2,0 2 5,-2-2 3,2 2-1,-1 0 0,1 2-5,-2 0 0,0 3 0,-1 2 1,1 3 2,-1 4 2,-1 3 2,1 6 2,1 3-1,0 5 1,1 2-4,-1 3-2,0 4 1,2 1 2,0 2 3,-2 1 4,2-3 2,-1 2-1,1-3-3,-2-2-5,0-1-4,0-5-3,1 0-2,-3-3-2,2-1 1,-1-2 0,0-2-1,-1-4 0,1 0 1,-3-5 1,3 1 1,-2-6 0,0 0 2,1-1 0,-1-4 1,2 0-1,-1 1-1,1-3-1,-1 1-3,1-3 0,1 1 0,-1 0 0,1-2-2,-2 0 0,3 0-3,-1 0-7,-2 0-16,3-2-23,-3 0-31,2 1-33,-1-3-13,1-1 31,-1-2 30,-13-16 31,16 10-100</inkml:trace>
        </inkml:traceGroup>
      </inkml:traceGroup>
    </inkml:traceGroup>
    <inkml:traceGroup>
      <inkml:annotationXML>
        <emma:emma xmlns:emma="http://www.w3.org/2003/04/emma" version="1.0">
          <emma:interpretation id="{5C8ACB21-D582-42B7-96A4-ACB06950AA37}" emma:medium="tactile" emma:mode="ink">
            <msink:context xmlns:msink="http://schemas.microsoft.com/ink/2010/main" type="paragraph" rotatedBoundingBox="23163,5305 21519,8870 20691,8488 22335,4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335A23-09D6-4436-886F-DFF93C8CBFE8}" emma:medium="tactile" emma:mode="ink">
              <msink:context xmlns:msink="http://schemas.microsoft.com/ink/2010/main" type="line" rotatedBoundingBox="23163,5305 21519,8870 20691,8488 22335,4923"/>
            </emma:interpretation>
          </emma:emma>
        </inkml:annotationXML>
        <inkml:traceGroup>
          <inkml:annotationXML>
            <emma:emma xmlns:emma="http://www.w3.org/2003/04/emma" version="1.0">
              <emma:interpretation id="{BCB868CD-31DD-41DF-80EE-64CD596E04C0}" emma:medium="tactile" emma:mode="ink">
                <msink:context xmlns:msink="http://schemas.microsoft.com/ink/2010/main" type="inkWord" rotatedBoundingBox="23163,5305 22752,6196 22064,5879 22475,4988"/>
              </emma:interpretation>
              <emma:one-of disjunction-type="recognition" id="oneOf2">
                <emma:interpretation id="interp10" emma:lang="ko-KR" emma:confidence="0">
                  <emma:literal>이</emma:literal>
                </emma:interpretation>
                <emma:interpretation id="interp11" emma:lang="ko-KR" emma:confidence="0">
                  <emma:literal>ⅵ</emma:literal>
                </emma:interpretation>
                <emma:interpretation id="interp12" emma:lang="ko-KR" emma:confidence="0">
                  <emma:literal>W</emma:literal>
                </emma:interpretation>
                <emma:interpretation id="interp13" emma:lang="ko-KR" emma:confidence="0">
                  <emma:literal>」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2918.1397">7959 49 145,'6'-9'12,"1"2"-7,3-3 0,0 1 0,-3 6 5,-2-1 6,-1 2 5,-2-1 3,-2 3-4,-2 0-4,0 0-7,-1 0-4,-2 5-2,-2 2-3,-4 2 2,-3 3 0,-3 2 0,-5 1 0,-1 2-1,-3 4-1,0 2 1,0 1-1,0 0 0,2 2 1,-2-2-1,0-1 4,2 1 2,2 0 5,-1-1 2,2-1-1,1-1-1,-1-2-3,0 0-2,2-2 0,2-1-1,1-2-1,2-1-1,2-1-1,2-3-1,3 0-1,2-2 0,1-2-1,4-2-1,2 1 1,-2-1-2,4-1 0,1 0 1,2-1 0,3 1 1,0 0 3,4 0 2,0-1 3,3 1 4,2-2 1,4 0 3,-1 2 0,3 0 0,-1-2 0,0 1-1,0 1 1,0 0 1,2-2-1,-3 1 0,-1-1-4,-1 0-4,-2 0 2,0-1-5,-3-1-4,-1-1-19,-1-1-43,-2 2-44,-1 1 2,-5-1 23,-9-5-103</inkml:trace>
          <inkml:trace contextRef="#ctx0" brushRef="#br0" timeOffset="3508.6198">7567 873 110,'2'0'37,"1"0"-36,1 0 0,-3-1 0,-1-1 1,-3-1-1,-1 1 1,-1 0-1,2-1 1,-1 1-1,1 0 1,-1 0 3,1 2 4,1-1 8,-1 1 10,-1 0 9,1 0 5,-1 0 3,3 0-6,1 0-4,-4 0-7,4 0-3,-2 0-1,1 1 3,1-1-2,0 0-1,0 2-2,0-2-1,0 2 2,1-2 0,1 2 5,0-1 1,0-1 1,1 2-2,2 0 1,2 0-2,2-1 2,3 1-2,2-2-4,1 2-3,3-1-2,2-1 0,3 2 2,3-2 1,3 0 2,4 0 0,0 0 0,1 0-2,3-2 0,-3 2-3,1 0-1,-4 0-5,-3 0-1,-2 0-2,-4 2 0,-1 0-1,-5-2 2,-3 2-6,-1-1-21,-1 1-51,-3-2-86,-1 2-104,0-2 21,0-4-114</inkml:trace>
        </inkml:traceGroup>
        <inkml:traceGroup>
          <inkml:annotationXML>
            <emma:emma xmlns:emma="http://www.w3.org/2003/04/emma" version="1.0">
              <emma:interpretation id="{D21A613F-E32F-40F0-B119-30DA3E008681}" emma:medium="tactile" emma:mode="ink">
                <msink:context xmlns:msink="http://schemas.microsoft.com/ink/2010/main" type="inkWord" rotatedBoundingBox="20934,7944 21651,7221 22044,7611 21328,8334"/>
              </emma:interpretation>
              <emma:one-of disjunction-type="recognition" id="oneOf3">
                <emma:interpretation id="interp15" emma:lang="ko-KR" emma:confidence="0">
                  <emma:literal>너</emma:literal>
                </emma:interpretation>
                <emma:interpretation id="interp16" emma:lang="ko-KR" emma:confidence="0">
                  <emma:literal>…</emma:literal>
                </emma:interpretation>
                <emma:interpretation id="interp17" emma:lang="ko-KR" emma:confidence="0">
                  <emma:literal>H</emma:literal>
                </emma:interpretation>
                <emma:interpretation id="interp18" emma:lang="ko-KR" emma:confidence="0">
                  <emma:literal>V</emma:literal>
                </emma:interpretation>
                <emma:interpretation id="interp19" emma:lang="ko-KR" emma:confidence="0">
                  <emma:literal>W</emma:literal>
                </emma:interpretation>
              </emma:one-of>
            </emma:emma>
          </inkml:annotationXML>
          <inkml:trace contextRef="#ctx0" brushRef="#br0" timeOffset="4979.6271">6858 2285 147,'14'-14'8,"5"-4"0,3-4 2,-1 3 0,-5 7 3,-3 1-1,-4 5 5,-4-1 1,-1 3 1,-3 2-1,-2 1-5,1 2-5,-4 3-4,-3 1-3,-5 4-1,-3 8-2,-8 7-1,-4 6 0,-6 4-1,-4 1 2,-4 3 1,-1 0 1,-1 2 1,-2-1 0,2-1 0,-2 0 2,-2 1 0,1-7 4,1 1 1,3-3-1,6-3-1,6-2-4,4-6-1,6 0-1,4-6 1,2 0-1,6-3 0,-1-1 0,6-1 0,1-1-3,2-3 2,2-1-3,3 0 1,3 1 1,4-2 1,4-1 2,1 1 0,4-4 1,3 1 1,4-1-2,1-2 2,4 1-1,2 1 0,1 1 3,0-1 3,1-2 7,-3 3 3,-1-1 0,-2 4 2,0-1 1,-1 1 1,-1 2 4,-1-1-3,0 2-1,-4-1-7,-2-1-3,-3 1-4,-3-1-1,-4 1-1,-2-1-1,-1 0-10,-2 1-27,-2-1-42,-3 1-38,0 1 16,-4 2 27,-2-2-99</inkml:trace>
        </inkml:traceGroup>
        <inkml:traceGroup>
          <inkml:annotationXML>
            <emma:emma xmlns:emma="http://www.w3.org/2003/04/emma" version="1.0">
              <emma:interpretation id="{1D480F33-B2B1-4318-A5E5-75226FCFC70B}" emma:medium="tactile" emma:mode="ink">
                <msink:context xmlns:msink="http://schemas.microsoft.com/ink/2010/main" type="inkWord" rotatedBoundingBox="20885,8545 21618,8499 21622,8555 20889,8600"/>
              </emma:interpretation>
              <emma:one-of disjunction-type="recognition" id="oneOf4">
                <emma:interpretation id="interp20" emma:lang="ko-KR" emma:confidence="0">
                  <emma:literal>1</emma:literal>
                </emma:interpretation>
                <emma:interpretation id="interp21" emma:lang="ko-KR" emma:confidence="0">
                  <emma:literal>i</emma:literal>
                </emma:interpretation>
                <emma:interpretation id="interp22" emma:lang="ko-KR" emma:confidence="0">
                  <emma:literal>7</emma:literal>
                </emma:interpretation>
                <emma:interpretation id="interp23" emma:lang="ko-KR" emma:confidence="0">
                  <emma:literal>‘</emma:literal>
                </emma:interpretation>
                <emma:interpretation id="interp24" emma:lang="ko-KR" emma:confidence="0">
                  <emma:literal>N</emma:literal>
                </emma:interpretation>
              </emma:one-of>
            </emma:emma>
          </inkml:annotationXML>
          <inkml:trace contextRef="#ctx0" brushRef="#br0" timeOffset="5375.6096">6168 3440 155,'-4'7'8,"4"3"1,2 0 4,5 1 9,7-8 11,2-1 11,3 0 7,3-2-2,4-2-5,5 0-9,4-3-5,6 0-5,2 0-6,2-4-2,0 2-4,-3 2-1,-6-2 0,0 2 2,-3 1 4,-2-1 2,-1 2-1,-2-1-2,-3 3-5,0 1-2,-5 0-2,-2 1-3,-4 1 2,-2 0 0,-4 1-1,1 1 0,-4-1-2,0 1-13,-1-1-35,-1 0-68,-1 3-47,1-3 28,-8-3 38,9 0-77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5:45:28.35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309500-076B-45A6-A9EE-22E85B677F5F}" emma:medium="tactile" emma:mode="ink">
          <msink:context xmlns:msink="http://schemas.microsoft.com/ink/2010/main" type="inkDrawing" rotatedBoundingBox="11822,722 19400,1086 19173,5808 11595,5444" hotPoints="19038,967 19179,5332 12259,5555 12118,1191" semanticType="enclosure" shapeName="Rectangle"/>
        </emma:interpretation>
      </emma:emma>
    </inkml:annotationXML>
    <inkml:trace contextRef="#ctx0" brushRef="#br0">33 61 496,'-5'-21'54,"0"0"-28,-1 2-28,10 9-19,-2 14-3,1 6 9,2 9-1,-5 5 12,-1 9 9,-3 5-2,-1 4-7,0 8 6,0 3-7,-1 11-2,3 12 6,-1 11-6,4 13 0,2 16 3,2 19 0,3 17-7,3 11 0,4 11 1,3 4 1,4 2 8,1-2 0,4-5-2,2-10 0,1-9 0,2-9 0,1-12 2,-1-3 0,0-7 1,-4-4-1,3 0 1,-4-5-1,0-5 0,0-7 1,0-8 1,0-6 0,0-3 1,-2-4 1,-2-5 1,1-5 0,-8-7 3,1-2 0,-2-6 0,-2-5 1,-4-4 0,1-4-2,1-5-2,-1-3 0,0-2-1,-2-5 1,0-6-1,-1-1 1,0-6 1,-1-3 0,-2-1 0,1-4 0,-3 0-1,1-4 0,0 1-1,1-3 0,-1 1-2,2 0 0,-1-1-3,1 1 2,1 0-2,0-2 1,2 0 0,0 0 0,1 0 1,1-2 0,1 0-2,1 1 2,3-1-2,-1 2 1,3 0-1,1 0-1,2 0 1,4 2 0,3-2-1,1 1 1,6 1 0,4-2 0,2 2-3,3 0-1,3-1 2,2 5 0,3-1 2,5 2 1,0 1-2,6-1 1,3 2 0,5 0-1,2 1 1,2 2-2,1 0 2,-1 0 0,1 0 1,4 2 0,1 2 1,4-1 2,0 1 0,4-1 4,1 3 0,2-3 0,3 1 0,2-1 1,-1 1-1,1 0 3,-2-3-1,1 3-2,1-4-3,2 0-3,1 0 2,2-1 2,1-3 2,1-1 3,2 2 0,-2-2 0,-2 0-2,2-2-2,-4 0-3,3-1-2,2-1 0,1-1 0,2-2 3,1 0 0,2-2 0,-2 0-1,2-1-2,-3-1 1,-4 1-2,1-1 0,-2 1-1,2-2 0,1 1 3,-4-1 1,4 0 2,-3-2 0,-3 2-1,-5-2-2,-4 3 0,-3 1 1,-6 0-2,-3 1-1,-2 2-1,-3 2 2,-2-1 0,-5 1 0,-1 1 4,-5 3-1,-2-1 2,-5 0 2,-5 0-2,-2-1 1,-4-1 0,-3-1-1,-1 1 1,-6-1-1,-5-2 3,-4 0 0,-1-2 0,-4 1 5,-3-1 1,-2-2 2,-1-1 5,-3-2 3,-1-1 6,0-4 4,-2-6 0,0-4-3,-1-8-6,-1-8-6,-1-7-5,0-5-7,-2-5-4,0-6 2,-2-10-1,2-6 0,-2-6 0,1-7-1,-3 0 0,-1-2 5,1 0-1,1 1 2,-2-1 1,0 0-3,-2 3-2,2-3-1,-2-3-5,0-4-3,0 1 0,-2-4 1,2 3 1,2-3 3,0 2 0,0 1 0,1 4 1,1 3 2,-2 4 2,-1 2 1,1-2-1,0-1-2,0 3-3,1-2-2,3 1 0,-1 4-1,0 0 1,2 2-1,2 1 0,0 3 3,-1 2-1,-1 3 1,4 2 1,-2 1-1,-1 0 2,1 0 0,-2 3 1,0 6 4,0 4 0,-2 4 0,1 2-2,-1 4-1,0 1-3,0 1 3,-3 5 3,2 2 2,-4 4 3,-2 6-2,0 3 4,-4 3-1,-3 4 0,-1 1 0,-2 2-3,-2 2-2,-1 2-3,-3 1-4,-1 2-2,-3 2-1,-4 1 0,-1 1 2,-3 1-1,-3 1 1,-1-3 1,-2 2 0,-2-1 4,-2-1-1,-1 1 1,-3-2-1,0 1 0,-5 1-2,-4-2-2,-4 1-1,0 1-3,-7-1 0,-2 1 0,-5 1 0,-3-1 0,-2 1-1,2 2 1,-2-2 0,2 0 3,-1 1 1,1 1 1,0 0-1,-1 0 1,1 0-3,2 1 1,-4-1 0,-4 0 1,-3 2-1,-1-2-2,-3 0 1,3-2 1,-5 2-2,3 0 2,-2-1 1,2-1-1,-1 0 2,-1-1 0,-5 3 0,-2-4-1,-2 4-2,-5-1-3,2 1 2,0 3-2,-1 1 0,5-1 3,1 2 1,1-1 0,6-1 0,-3 1 0,-3 1 0,1-2 0,-4 1-2,2-1-1,2 2 2,0 0 0,3 1 3,0 1 2,2 0 3,3-4-1,-3 2 3,2-3 0,-2 1 2,-1-1-1,5 0-1,1 0-2,2 1 2,3 0 1,0 1-2,6-2 1,3 1-3,3-1-4,6 1 0,1 1-1,0-1 0,4 2-2,0 1 0,5-1-3,5-2-9,7 2-17,5 1-31,5-5-41,8 3-39,2-4-32,8 0 14,5-2 40,2-1-246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19T05:45:42.3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511A54-EC17-4BAF-B3E0-C6F1B8429A39}" emma:medium="tactile" emma:mode="ink">
          <msink:context xmlns:msink="http://schemas.microsoft.com/ink/2010/main" type="writingRegion" rotatedBoundingBox="19957,2901 25031,3262 24935,4609 19861,4248"/>
        </emma:interpretation>
      </emma:emma>
    </inkml:annotationXML>
    <inkml:traceGroup>
      <inkml:annotationXML>
        <emma:emma xmlns:emma="http://www.w3.org/2003/04/emma" version="1.0">
          <emma:interpretation id="{6DE80194-44BA-4195-AA63-D193E62E483F}" emma:medium="tactile" emma:mode="ink">
            <msink:context xmlns:msink="http://schemas.microsoft.com/ink/2010/main" type="paragraph" rotatedBoundingBox="19957,2901 25031,3262 24935,4609 19861,4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BC149A-A976-47F8-BFB2-81486D59DA03}" emma:medium="tactile" emma:mode="ink">
              <msink:context xmlns:msink="http://schemas.microsoft.com/ink/2010/main" type="line" rotatedBoundingBox="19957,2901 25031,3262 24935,4609 19861,4248"/>
            </emma:interpretation>
          </emma:emma>
        </inkml:annotationXML>
        <inkml:traceGroup>
          <inkml:annotationXML>
            <emma:emma xmlns:emma="http://www.w3.org/2003/04/emma" version="1.0">
              <emma:interpretation id="{49E97909-B3D3-4996-A323-50D0B82417D5}" emma:medium="tactile" emma:mode="ink">
                <msink:context xmlns:msink="http://schemas.microsoft.com/ink/2010/main" type="inkWord" rotatedBoundingBox="19866,3520 20833,3379 20927,4019 19959,4160"/>
              </emma:interpretation>
              <emma:one-of disjunction-type="recognition" id="oneOf0">
                <emma:interpretation id="interp0" emma:lang="ko-KR" emma:confidence="0">
                  <emma:literal>기</emma:literal>
                </emma:interpretation>
                <emma:interpretation id="interp1" emma:lang="ko-KR" emma:confidence="0">
                  <emma:literal>끼</emma:literal>
                </emma:interpretation>
                <emma:interpretation id="interp2" emma:lang="ko-KR" emma:confidence="0">
                  <emma:literal>이</emma:literal>
                </emma:interpretation>
                <emma:interpretation id="interp3" emma:lang="ko-KR" emma:confidence="0">
                  <emma:literal>거</emma:literal>
                </emma:interpretation>
                <emma:interpretation id="interp4" emma:lang="ko-KR" emma:confidence="0">
                  <emma:literal>꾀</emma:literal>
                </emma:interpretation>
              </emma:one-of>
            </emma:emma>
          </inkml:annotationXML>
          <inkml:trace contextRef="#ctx0" brushRef="#br0">18 173 377,'-4'-3'10,"1"1"-5,-2 0 0,1 2-1,2 4 3,2-1 3,0-1 3,2 0 9,2-2 4,2-2 7,3-1 6,5-3 2,3-2 0,4-3-6,1-1-8,3-2-10,1 1-7,1-3-4,-1 2-2,-2 0-2,1 0-1,-3 2 1,-1 2-1,-2 1-1,0 1 1,-2 3-1,-1-1-1,-2 6-1,-2 2 0,0 2-1,-4 1 2,1 2-1,0 1 1,-4 4 0,0 2 0,0 0 6,-1 2 1,-3 1 3,1 2 1,0 2 0,-2 3-2,-2 0 0,-1 2 0,-1 0-3,1 2 0,-1 1-4,1 0 1,-2 3 0,1-1 0,1-2-1,-1 0 0,3-4-3,1-1-5,0-7-10,3-3-12,1-4-19,-1-4-19,4-5-11,2-4 6,3-4 20,1-7 19,5-7 17,1-5-248</inkml:trace>
          <inkml:trace contextRef="#ctx0" brushRef="#br0" timeOffset="291.2192">936-185 359,'-2'4'29,"0"1"-24,1 0-2,-1 4 1,2-1 1,0 3 0,0 3 3,-2 1-1,0 2-1,1 3-2,1 0-2,-2 4-1,2 2-1,2 2 2,-2 3 1,1-1-1,1 1-1,2 0 0,-1-2 1,1 1-3,-1-3 0,2-1-10,-1-2-4,-1-3 1,-1-3-1,1-3 7,-1-5 3,2-3 0,1-3 1,-9-15-10,13 5-233</inkml:trace>
        </inkml:traceGroup>
        <inkml:traceGroup>
          <inkml:annotationXML>
            <emma:emma xmlns:emma="http://www.w3.org/2003/04/emma" version="1.0">
              <emma:interpretation id="{342A0312-A513-40C4-9FB2-57DA5ACA0C5B}" emma:medium="tactile" emma:mode="ink">
                <msink:context xmlns:msink="http://schemas.microsoft.com/ink/2010/main" type="inkWord" rotatedBoundingBox="21008,3409 21906,3458 21868,4147 20970,4097"/>
              </emma:interpretation>
              <emma:one-of disjunction-type="recognition" id="oneOf1">
                <emma:interpretation id="interp5" emma:lang="ko-KR" emma:confidence="0">
                  <emma:literal>대</emma:literal>
                </emma:interpretation>
                <emma:interpretation id="interp6" emma:lang="ko-KR" emma:confidence="0">
                  <emma:literal>데</emma:literal>
                </emma:interpretation>
                <emma:interpretation id="interp7" emma:lang="ko-KR" emma:confidence="0">
                  <emma:literal>태</emma:literal>
                </emma:interpretation>
                <emma:interpretation id="interp8" emma:lang="ko-KR" emma:confidence="0">
                  <emma:literal>댸</emma:literal>
                </emma:interpretation>
                <emma:interpretation id="interp9" emma:lang="ko-KR" emma:confidence="0">
                  <emma:literal>매</emma:literal>
                </emma:interpretation>
              </emma:one-of>
            </emma:emma>
          </inkml:annotationXML>
          <inkml:trace contextRef="#ctx0" brushRef="#br0" timeOffset="857.3459">1252-91 388,'0'1'7,"2"5"-2,2-3-2,2 2 2,3-1 2,1-3 2,1 1 4,1-2 1,2-2 0,1-1-1,1-2-5,1 0-1,-1-2-4,-2 0-1,-2 0 0,0 0 0,-4 2 2,-1-2-3,0 2 1,-3 1-5,-1 2-4,-3 1-4,0 1-5,-3 0-1,-1 0 4,-1 3 4,0-1 3,-2 1 4,-2 3 2,1-3 1,-1 0-1,-1 3 2,-1-1 0,1 2-1,-2 1 1,0 1 0,-4 1 0,1 3 1,-4 2 5,-2 1 3,0 3 3,-1 0 1,1 5-3,2 0-2,-2 4-4,4-1-3,-1 5-3,3-1-1,1 2 1,5 1-1,1-1 0,3-2 2,3 0-1,2-3 0,3-2 1,1-4 2,-1-1 8,4-2 5,0-2 9,3-1 6,3-2 1,0-2 0,3-3-3,3-1-7,0-3-2,3 1-5,3-5-1,-1-1-4,0-1 1,-3-3-1,-2 1-3,-2-3-1,0 0-8,-3-3-9,0 0-17,0-5-19,-2 1-19,2-5-18,-2-1 7,2-1 17,0-3 21,-4-5 17,2 1-237</inkml:trace>
          <inkml:trace contextRef="#ctx0" brushRef="#br0" timeOffset="1153.555">1647-43 382,'5'12'4,"2"9"-4,1 7 0,1-1 0,-4 3 1,-1-1-1,-3 2 2,1 2-1,0-4 0,0 1 0,-1-1-1,-1-3 0,0 0 1,-1-2 0,1-3 0,0-4-1,1-1 0,1-6-4,0-3-1,1-3-1,1-4 0,1-4 0,2-3 2,-19-20-14,20 13-224</inkml:trace>
          <inkml:trace contextRef="#ctx0" brushRef="#br0" timeOffset="1530.5454">1740 192 362,'-3'0'10,"-1"2"1,-1-2 3,3 2 4,0-1-1,2 1-2,0 0-3,2 0-4,2-2-2,-1 0 0,2 0-2,2-2 0,0-2 0,2-1 0,-1 0-1,1-4-1,1-1 1,1 0-2,-1-2-1,2 1-1,-1-1-1,-1 0-2,0 2 0,-1-1-1,-2 1 1,2 1 2,-2 2 2,-1 2-1,0 0 0,-1 1-1,-2 3 0,1-1-1,-1 2 2,2 2 0,-1 1 1,-1 1 3,2 1 0,-3 2 5,0 0 2,1 1 1,-1 4 0,2 2 1,-3 4-4,1 2 0,0 5-3,0-1 1,-1 3-1,1 1 1,1 1-2,-1 3-2,-2-1-1,0 0 0,0 0-3,2 0-14,-2-1-19,3-6-14,-1-5 2,2-4 11,-1-4 16,0-6-235</inkml:trace>
        </inkml:traceGroup>
        <inkml:traceGroup>
          <inkml:annotationXML>
            <emma:emma xmlns:emma="http://www.w3.org/2003/04/emma" version="1.0">
              <emma:interpretation id="{DE80F2D0-19A4-40E1-B15C-C7DF6C6278A7}" emma:medium="tactile" emma:mode="ink">
                <msink:context xmlns:msink="http://schemas.microsoft.com/ink/2010/main" type="inkWord" rotatedBoundingBox="22498,3274 23046,4101 22533,4441 21985,3614"/>
              </emma:interpretation>
              <emma:one-of disjunction-type="recognition" id="oneOf2">
                <emma:interpretation id="interp10" emma:lang="ko-KR" emma:confidence="0">
                  <emma:literal>빈</emma:literal>
                </emma:interpretation>
                <emma:interpretation id="interp11" emma:lang="ko-KR" emma:confidence="0">
                  <emma:literal>번</emma:literal>
                </emma:interpretation>
                <emma:interpretation id="interp12" emma:lang="ko-KR" emma:confidence="0">
                  <emma:literal>반</emma:literal>
                </emma:interpretation>
                <emma:interpretation id="interp13" emma:lang="ko-KR" emma:confidence="0">
                  <emma:literal>삔</emma:literal>
                </emma:interpretation>
                <emma:interpretation id="interp14" emma:lang="ko-KR" emma:confidence="0">
                  <emma:literal>벋</emma:literal>
                </emma:interpretation>
              </emma:one-of>
            </emma:emma>
          </inkml:annotationXML>
          <inkml:trace contextRef="#ctx0" brushRef="#br0" timeOffset="2200.7534">2286-81 522,'-3'7'42,"0"5"-41,1 4-1,-2 1 2,1-2 2,-1 1-1,-1 1-1,-2 1 1,-1 1-3,1 1 0,0-1 0,0 0 0,3 0-1,-1 0 1,4 1 0,1-3-2,0 0-1,3 0-3,0-1-3,3-2-2,1 1-1,-1-1 3,5 0 1,-1 0 1,2 0 3,0-2-1,1 0 3,0 0 0,1-2 1,2 2 1,1-3-1,0 0 0,1-2 2,-3-2-1,-1-2 1,-2 1 4,-1-2 3,-1-2 6,-1 0 3,-1-4 5,-1 2 3,0-3-2,0 0 2,-2-2-3,0-2-5,1 2-5,-3-1-4,2-1-1,0-1-3,-1 1-1,1-1-2,0-1 0,0 1-1,2-2 0,-2 0 1,1 0 0,1 1 0,-2-2 1,0 0 3,-2 0 6,1-1 5,-4 0 7,0 0 4,-2 0-1,0 0 2,-3 1-3,-2 0-1,0 0-5,0 1-3,-1-1-3,-3 1-4,1 2-2,1-2-3,-1 3-1,3 1-2,-1 1-2,1 1-1,0 1-3,1 2-11,1-1-16,2 1-28,-2 1-27,1 0-24,2 1-1,-1-1 29,1 0 29,-1 1 28,3-1-238</inkml:trace>
          <inkml:trace contextRef="#ctx0" brushRef="#br0" timeOffset="2462.0618">2295 229 407,'0'5'24,"0"0"-6,4 0-1,2 0 1,5-3-2,1-2-2,0 0-4,2 0-4,1-2-3,4 1-1,2-3 1,0-1-2,-2 0 0,0-2-3,0-2-7,2-1-3,-2-1-5,2-1-7,-2 0-1,-2 0-1,0 0 4,-1 2 7,-1-2 6,1 1 3,-2 1-250</inkml:trace>
          <inkml:trace contextRef="#ctx0" brushRef="#br0" timeOffset="2711.9588">2745-62 378,'7'7'7,"3"5"-5,2 4-1,-2 3 3,-3 3 2,0 2 3,-3 2 0,1-1-2,-2 0-2,1 1-4,1-1 0,-1-3 0,-1-3 1,2 0-4,-3-5-8,1 0-4,-3-2-2,0-2 1,-1 1 5,-3-1-243</inkml:trace>
          <inkml:trace contextRef="#ctx0" brushRef="#br0" timeOffset="3011.1589">2520 550 413,'2'16'13,"5"6"-13,1 6-2,3 0 2,1-6 0,-2 1 0,2-4 1,0-2 0,2-3 1,3-4 2,1-1 6,1-4 7,1-3 6,-1-2 5,2-2 1,-2-2-4,2-1-7,-2 0-5,2-4-6,-2 3-2,2-3-4,-2 0-8,0 1-18,0-1-17,-2 0-14,-2-1 6,1 1 15,-4-1 13,2-4 11,2-1-240</inkml:trace>
        </inkml:traceGroup>
        <inkml:traceGroup>
          <inkml:annotationXML>
            <emma:emma xmlns:emma="http://www.w3.org/2003/04/emma" version="1.0">
              <emma:interpretation id="{72FFB633-3B9A-42F9-A079-087D4BA51A27}" emma:medium="tactile" emma:mode="ink">
                <msink:context xmlns:msink="http://schemas.microsoft.com/ink/2010/main" type="inkWord" rotatedBoundingBox="23570,3406 23691,4200 22918,4318 22797,3524"/>
              </emma:interpretation>
              <emma:one-of disjunction-type="recognition" id="oneOf3">
                <emma:interpretation id="interp15" emma:lang="ko-KR" emma:confidence="0">
                  <emma:literal>도</emma:literal>
                </emma:interpretation>
                <emma:interpretation id="interp16" emma:lang="ko-KR" emma:confidence="0">
                  <emma:literal>드</emma:literal>
                </emma:interpretation>
                <emma:interpretation id="interp17" emma:lang="ko-KR" emma:confidence="0">
                  <emma:literal>웃</emma:literal>
                </emma:interpretation>
                <emma:interpretation id="interp18" emma:lang="ko-KR" emma:confidence="0">
                  <emma:literal>또</emma:literal>
                </emma:interpretation>
                <emma:interpretation id="interp19" emma:lang="ko-KR" emma:confidence="0">
                  <emma:literal>됴</emma:literal>
                </emma:interpretation>
              </emma:one-of>
            </emma:emma>
          </inkml:annotationXML>
          <inkml:trace contextRef="#ctx0" brushRef="#br0" timeOffset="3897.7901">3016 152 418,'-2'4'35,"2"1"-27,2 2-10,2-2 0,1-3 6,2 0 5,0-2 4,3-2 1,4-5-3,5-3-5,3-4-4,3-5 0,1 0-1,1-2 0,-1-1 0,-2-1 0,1 2 1,-3 1-2,1-1 2,-3 0-2,-2 4 1,-1 3 0,-3 2-4,-2 1-1,-5 5 1,-2-1-1,-3 5 4,-4 0 0,-3 2 2,-4 2 2,-3 1 0,-4 4 4,1 2 1,-4 1 6,0 4 2,-2 2 3,-1 3-2,-1 0-4,-1 3 0,-2 1-1,0 3-1,0 1-2,0 3-3,0-1 0,2 2-3,2-1-2,1 1-2,3-2 0,5-1-2,2-2 1,6-4 1,2 1 0,3-6 0,3 0 0,2-3 7,6-3 7,2-3 9,3-3 5,5-1-1,1-4-1,2-2-5,2 0-2,0-5-2,2 1-5,0-3-3,-1-1 0,1 1-1,0-3-1,-2 1-2,-2-1 0,-2 0-1,1 2-2,-2 1 0,-2 2-1,-4 2 0,-1 0 1,-4 3-3,2 2 1,-5 2-3,-1 3 0,-1 4 0,-4 3 1,1 3 0,-2 4 3,-3 2 2,-2 3 0,-2 2 0,-4-1 1,-1 0 1,0-2 2,-2-2-1,-1-1 2,-3-1-3,-1 0 2,0-1-1,0-3-1,0-1 1,-1 2-3,-1-4-2,0 2-1,0-4-2,2 0-2,2-1-3,0 0 0,3-2 0,2-2 1,0-2 3,5 1-1,0-4 0,2 1 1,3-1-4,2-1 0,5 1 0,0-2 4,4-1 8,5-1 4,3 1 5,4-3 0,3 1 4,2-2 3,2 0 5,1 2 7,2-2 3,0-1 1,4 1-8,1-2-9,-1 0-8,1 3-7,-1-3 1,-3 2-4,-2 0-1,-4 0-4,0 0-13,-2 0-25,0-1-39,-1-1-58,-3-1-44,-1 1 16,-1 0 43,-4 1-210</inkml:trace>
        </inkml:traceGroup>
        <inkml:traceGroup>
          <inkml:annotationXML>
            <emma:emma xmlns:emma="http://www.w3.org/2003/04/emma" version="1.0">
              <emma:interpretation id="{30C22B36-348B-42F3-AF01-E0B7D35D4CE2}" emma:medium="tactile" emma:mode="ink">
                <msink:context xmlns:msink="http://schemas.microsoft.com/ink/2010/main" type="inkWord" rotatedBoundingBox="24169,3200 25031,3262 24935,4609 24074,4547"/>
              </emma:interpretation>
              <emma:one-of disjunction-type="recognition" id="oneOf4">
                <emma:interpretation id="interp20" emma:lang="ko-KR" emma:confidence="0">
                  <emma:literal>E</emma:literal>
                </emma:interpretation>
                <emma:interpretation id="interp21" emma:lang="ko-KR" emma:confidence="0">
                  <emma:literal>ㅌ</emma:literal>
                </emma:interpretation>
                <emma:interpretation id="interp22" emma:lang="ko-KR" emma:confidence="0">
                  <emma:literal>도</emma:literal>
                </emma:interpretation>
                <emma:interpretation id="interp23" emma:lang="ko-KR" emma:confidence="0">
                  <emma:literal>드</emma:literal>
                </emma:interpretation>
                <emma:interpretation id="interp24" emma:lang="ko-KR" emma:confidence="0">
                  <emma:literal>巨</emma:literal>
                </emma:interpretation>
              </emma:one-of>
            </emma:emma>
          </inkml:annotationXML>
          <inkml:trace contextRef="#ctx0" brushRef="#br0" timeOffset="16467.9407">4251-72 385,'3'17'4,"4"12"-2,2 8-1,0 2 0,-6 1 1,-1 2-2,-2 3 1,0-2-1,-2 2 0,4-2-1,-2 4 1,0-2 1,2 1-2,-2-2 1,0-1 0,1-2 0,-2-3-1,1 2 0,-2-3 0,2-3-1,-4-3 1,3-1 1,-1-4-1,-2-2 1,3-3 0,-1-2 0,0-2 0,1-3 0,1 0 0,0-4 0,0 0 0,1-3 2,3 0 0,-3 0 3,5 0 4,-1-2 1,0 2 3,2-3 4,0-1 0,1 0 2,1-1-1,3 2-2,0-4-1,4 1 0,1 1 0,2-2 2,4 0 2,3-2-3,1 1 3,4-3-2,4 2-5,0-1-2,3 0-4,0-3 1,0 3 0,0-2 2,-2 1 0,-1-1 0,-2 2-2,-2-3-1,0 3-2,-4 0 1,-2 1-3,-1-2 0,-3 3 0,-4-1-3,-3 2-2,-4 0-6,-3 0-15,-2 0-16,-1 2-14,-4-2-5,0-2 0,-2 0 12,0-1 14,-1-4 12,-2-2-248</inkml:trace>
          <inkml:trace contextRef="#ctx0" brushRef="#br0" timeOffset="15862.1834">4341-107 380,'-2'0'5,"2"2"-2,2 0-2,0 1 0,3-5 1,0 1-1,-2-3 0,1 1 1,-1-3 1,1 1 0,-1-2 0,-1 0 1,1 1-1,1-1 2,-1 0-1,1 0 0,1 2-1,0-2-1,0 0-1,2 2-1,2-1 1,1 1 0,4 0-1,0 0 2,5 0-1,2-1 0,1 1 0,4 0 0,0 0 0,4 1 2,-1 1-1,2-2 2,0 0-2,-3-1 3,0 3 0,-3-2 0,1 1-2,0-1-2,-3 2 0,1-1-2,-3 2-1,-2-1-1,-2 1-6,-1-1-3,-6-1-3,0 3 1,-3-5 2,-14-7-238</inkml:trace>
          <inkml:trace contextRef="#ctx0" brushRef="#br0" timeOffset="16943.1114">4362 459 384,'-2'3'6,"0"2"-3,2 0 1,4-5 0,-3 0 3,3 0 3,1-1 4,0 1 3,2-4-2,3 1 1,3-2-1,-1-1 2,3-1 0,1 1 1,1-1 2,4 0-1,1 0-3,4 2-3,4-2-5,4 0-3,3 0-3,1-2-3,1 2 1,1 0-6,2 0-12,-1 2-22,1 2-14,1-2 2,-14-28-42,16 26-170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36.7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55C702-1442-4184-913A-40E0717E1F88}" emma:medium="tactile" emma:mode="ink">
          <msink:context xmlns:msink="http://schemas.microsoft.com/ink/2010/main" type="writingRegion" rotatedBoundingBox="15594,11534 18549,11459 18573,12391 15617,12466"/>
        </emma:interpretation>
      </emma:emma>
    </inkml:annotationXML>
    <inkml:traceGroup>
      <inkml:annotationXML>
        <emma:emma xmlns:emma="http://www.w3.org/2003/04/emma" version="1.0">
          <emma:interpretation id="{096C28FD-0F2B-4DC5-A2A8-84DB85A3A025}" emma:medium="tactile" emma:mode="ink">
            <msink:context xmlns:msink="http://schemas.microsoft.com/ink/2010/main" type="paragraph" rotatedBoundingBox="15594,11534 18549,11459 18573,12391 15617,12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CDF6B3-6CF7-43FD-8984-B73BB843BE37}" emma:medium="tactile" emma:mode="ink">
              <msink:context xmlns:msink="http://schemas.microsoft.com/ink/2010/main" type="line" rotatedBoundingBox="15594,11534 18549,11459 18573,12391 15617,12466"/>
            </emma:interpretation>
          </emma:emma>
        </inkml:annotationXML>
        <inkml:traceGroup>
          <inkml:annotationXML>
            <emma:emma xmlns:emma="http://www.w3.org/2003/04/emma" version="1.0">
              <emma:interpretation id="{22CC9D06-8F98-4C71-BF1F-C6AF3A8A7860}" emma:medium="tactile" emma:mode="ink">
                <msink:context xmlns:msink="http://schemas.microsoft.com/ink/2010/main" type="inkWord" rotatedBoundingBox="15594,11534 18549,11459 18573,12391 15617,12466"/>
              </emma:interpretation>
              <emma:one-of disjunction-type="recognition" id="oneOf0">
                <emma:interpretation id="interp0" emma:lang="ko-KR" emma:confidence="0">
                  <emma:literal>하</emma:literal>
                </emma:interpretation>
                <emma:interpretation id="interp1" emma:lang="ko-KR" emma:confidence="0">
                  <emma:literal>짜</emma:literal>
                </emma:interpretation>
                <emma:interpretation id="interp2" emma:lang="ko-KR" emma:confidence="0">
                  <emma:literal>콰</emma:literal>
                </emma:interpretation>
                <emma:interpretation id="interp3" emma:lang="ko-KR" emma:confidence="0">
                  <emma:literal>와</emma:literal>
                </emma:interpretation>
                <emma:interpretation id="interp4" emma:lang="ko-KR" emma:confidence="0">
                  <emma:literal>아</emma:literal>
                </emma:interpretation>
              </emma:one-of>
            </emma:emma>
          </inkml:annotationXML>
          <inkml:trace contextRef="#ctx0" brushRef="#br0">118 283 60,'-2'-2'0,"2"0"0,0-1 0,2 1 0,-1-1-1,3-1-3,-1 1 0,1-2 0,1-1 4,-3 0 4,-1-3 1,-2 2 0,-3-2-4,1 2-1,-1 1 1,-1-1-1,0-2 1,0 2 0,-1-2-1,1 1 0,2-3 0,-2 1 1,1-2-1,1 0 1,1-2-1,0 2 1,2 0 1,0 1 0,-1 3 1,1 1 2,-2 0 1,0 2 3,0 1 1,1 1 3,-1-1 3,0 3 3,0-3 4,1 2 2,-1 1 0,2 1-1,-2 0-6,2 1-6,0 1-7,2 3-2,0 2-1,1 4 0,1 2 0,1 6-1,0 4 0,0 1 0,-1 2 0,1-2-1,0 1 1,-2-3-1,-1 0 0,2-1 0,-3-3 1,-1-3 0,2-1-1,-4-5 0,1-1-3,-1-3-4,0-3-6,0 0-6,-1-4-1,0 0-1,-3-4 0,1-3-1,0-2 0,-2-1 2,0-3 4,-1-1 6,-1-1 3,0 0 3,-1-1 2,1 1 0,2 0-1,0 1 2,2 1-1,2 3 1,1 1 1,2 1 2,2 1 0,-1 1 1,3-1 1,1 4 1,2-1 2,2 3 1,1 1 2,2-1-1,2 1 0,2 0 1,1-3 0,2 0 1,0-2-2,3-2 3,1 1 0,-1-1 0,1 1 1,-1-1-3,1 4-2,-4-1-3,2 3-2,-4 3-3,0 0 1,-3 5-2,-2 2 1,-3 2-2,-2 1 0,-6 4-3,-1 3-2,-5 2-1,-3 2 1,-5 2 2,-2-3 2,-2-1 1,-2-1 0,-2-1 2,0 0-1,0-1 2,-1-1-1,-1 1 2,3-1-2,-1-2 0,2-1 1,2-2-2,-1-1 2,6-2-1,0-2 1,2-2 0,3-1 1,0 0 1,2-2 1,3 0 1,0 0 1,2 0 0,2 0-1,3 0-2,2 0 1,2 0-2,4-2-1,1 2 2,4-3-2,-1 1-1,0-2 1,0-1-1,-1 2 0,0-1 0,-3 1 0,1 1 1,-3 2-1,-4 0 1,-1 2-1,1 1 0,-3 2 0,1 1 0,-3 2 1,-1 1 0,1 3-1,-2 2 1,0 1-1,-3 3 0,-1 2 1,-1-1 0,-2 2 0,0-2-1,0 0 1,-3 0 2,1-3-1,-1-2 1,0 0-2,-3-4 2,3-1-2,0-1 0,1-1 0,-1-2 0,1-1 0,0-3 2,3-1-2,-1-1 0,1-1-1,3-1 0,1-3 0,0 3-2,1-1 2,1 1 0,0 1 0,-2 1-2,2 1 2,2 0-2,-2 0 0,0 1 1,1 1 1,1 0 0,2-1 1,3 1 5,1-2 4,3-2 7,6-1 5,2 0 4,3-3 1,4-1 4,2 1-3,5-3-4,0 2-8,1 2-7,-1 0-6,-2 1-1,0 2-1,-1 1 2,-3-3 4,-1 2 4,-5-1 1,-2 1-1,-7 4-3,-1-2-2,-6 3-3,-2 1-1,-1 1-4,0 0-16,-2 2-37,0-2-42,-2 1-29,2-3 20,0-3 40,0-7-36</inkml:trace>
          <inkml:trace contextRef="#ctx0" brushRef="#br0" timeOffset="-1228.7239">341 238 57,'-14'12'1,"-5"2"0,-2 3-1,0-1 0,11-6 0,1-1-58</inkml:trace>
          <inkml:trace contextRef="#ctx0" brushRef="#br0" timeOffset="3592.5412">2447-129 54,'0'-3'2,"0"-1"0,0 3 0,3 1-1,-1 3 0,0 2 0,0 2 1,-1 5 0,1 2 1,2 2 1,-4 3 3,0 0 3,-2 2 2,2-1 2,-2 1-1,0 2-2,-1 1-2,-1 2-1,-1-2-3,2 0-2,-2-1-1,1-1-1,-1-1-1,0-2 1,-2-2-1,0-1 0,2-2-1,0-2-3,-1-2-5,1 0-10,2-3-7,-1 0 3,1-3 4,-21-15-49</inkml:trace>
          <inkml:trace contextRef="#ctx0" brushRef="#br0" timeOffset="3856.6812">2540 72 109,'-1'3'29,"1"4"-14,0 4-14,5 1-2,2-2 1,1 2-1,1 0 1,0-1-2,1-3 2,-3 1 0,2-2 1,-2 2 1,-1-4 4,3 0 3,0 0 1,-1 0-2,3-1-5,-1 1-6,0-2-10,4-1-9,-2 0-6,1 0 0,0-2 9,-2-2 7,-1-3 5,1-2 5,-3-2 0,3-1-50</inkml:trace>
          <inkml:trace contextRef="#ctx0" brushRef="#br0" timeOffset="4110.0091">2831-198 76,'2'-5'18,"-2"2"-1,1-1-11,3 6-6,-1 3-1,1 5 0,1 2 0,2 2 1,0 4 0,1 1 2,1 1 2,-2 1 3,0 2 3,0-1 1,0 1-1,-2 1-4,0-2-2,0 1-3,0-1-1,-1-1-4,-1-2-12,1-2-7,-1-5-4,-1 0 4,-2-3 9,-2-2 7,-3-2 5,2 0-50</inkml:trace>
          <inkml:trace contextRef="#ctx0" brushRef="#br0" timeOffset="4491.9832">2613 428 69,'-9'5'14,"-1"2"1,0 2-2,3-2-2,5-5-4,4 1-3,-1-1 2,5-2 4,-1 0 6,3-2 8,5-1 9,0-1 4,6-3 0,2-1-7,2-1-8,1 0-6,0-1-5,0 1-1,-1 1-2,-3-1-3,1 0-2,0 2-1,-2 0 2,-2 2 1,-1 0-2,-4 3 1,-2 1-1,-1 1-1,-2 1 1,0 1-1,-2 2 1,-2-1 0,3 2 0,-5 2 0,3 2 1,-2-1 1,1 4 0,-3-1 1,0 3 0,-2 0 1,1-1-1,-1 5-1,-2-1-2,-1 4 0,0-1-3,0 1-1,0 3-24,-2 1-35,0-1-34,-4 2-14,3 1 29,-11-6 32,7 5-29</inkml:trace>
          <inkml:trace contextRef="#ctx0" brushRef="#br0" timeOffset="2273.9198">1361 165 59,'-5'4'3,"0"-1"-1,1 1 1,6-1-1,3-5 1,2-1 1,3-2-1,2-2 2,2 0 2,0-3 3,2-1 5,1 1 5,2-2 5,-2-2 2,4 0 0,0-2-3,1 4-6,-1 0-8,0 4-4,-2 1-5,-4 0 0,1 3 0,-4 1-1,0 1 0,-3 0 2,-2 2 0,-2 4-1,0-2 1,-1 1 1,-3-1 0,1 1 0,-2-1 1,2 3-3,-2 0 1,0 1 0,0 0 0,0 3-1,-2 3-1,-1 4 2,-1 1-1,-1 2 2,0 0-1,0 0 1,-1 0-2,1-2 0,0 1 0,1-4-3,1-2-7,0-4-16,-1 1-19,1-4-12,-1-1 3,-1-1 16,-2-3 15,-3 0 13,-1 0-51</inkml:trace>
          <inkml:trace contextRef="#ctx0" brushRef="#br0" timeOffset="2538.2607">1421 361 90,'0'0'30,"-1"-2"4,-1 2-6,4-2-7,-1 2-7,5-1-2,-1-1-1,4 0 2,-1 0 1,4-1 9,4 1 12,1-1 10,6-4 5,3-2-3,3-3-10,4 0-12,3-2-9,2 0-8,-2 0-6,-1 1-2,1 0-1,-1 0-2,-4 2-6,-2-1-22,-3 4-27,-1-3-27,-3 2-13,-1 3 8,-6-1 27,-4 1 27,-4 3 18,-6 0-44</inkml:trace>
          <inkml:trace contextRef="#ctx0" brushRef="#br0" timeOffset="2786.5479">1584 356 77,'-2'-4'13,"1"4"-2,2 2-6,8 3-5,-2 5 1,2 2-1,1 2 0,0-2 0,1 2 3,-3 4 4,-1-1 4,0 4 6,-3 1 2,-1 4 0,2 0-6,-3 0-5,0-4-5,-2 1-2,1-4-6,-1-2-8,0-3-12,0-4-10,-1-3 4,2-5 7,3-9 9,3-8-44</inkml:trace>
          <inkml:trace contextRef="#ctx0" brushRef="#br0" timeOffset="3130.6221">1925-21 133,'-4'8'40,"4"4"-23,5 6-17,8 1 0,2-2 0,4 2 0,-2 2 0,-1 1-1,0 1 2,-4-1 0,0 1 4,-5-1 8,0 1 7,-2 2 5,-3 3 1,-1 0-5,1 1-4,0-1-4,-1-4-4,1-1-4,2-4-2,1 0-2,-2 0 1,1-2-1,-1-3 0,1 0 1,1-4-1,-2 0 0,1-1-5,-1-4-11,1 0-17,1-1-21,0-2-15,4-2 9,-2-4 20,3-3-46</inkml:trace>
          <inkml:trace contextRef="#ctx0" brushRef="#br0" timeOffset="524.594">787-111 110,'-7'0'42,"3"0"0,1 1-18,3 3-15,3-1-5,1 1-3,-1 3 0,1 0 0,-1-1 0,1 5 1,-3-1 1,1 4 2,0 3 4,-2 1-2,0-1 0,0 0-3,-2 1-3,2-1-2,0-3-10,2-1-18,0-2-18,1-2-3,1-1 11,-3-3 16,3-1 14,-3-8 5,1 3-55</inkml:trace>
          <inkml:trace contextRef="#ctx0" brushRef="#br0" timeOffset="1337.4167">809 141 67,'-8'2'12,"1"0"6,-2 1 5,2-1 2,4-2-1,1 0-3,0-2-6,4 2-6,0 2-1,1-2-3,1 1 4,-1-1 3,2 0 1,0 0-1,2 0-3,2-1-1,1-1-1,1-1-3,1 1 0,0 0-2,-2 0-2,2-1 0,1-1 2,-3 1-1,0 0-2,-1-1 2,-2 2 0,0 1 0,0 1 1,-4 0-1,1 1-1,-3 3-1,-1 1-2,0 2 1,-3 0-1,-1 0 1,-2 1 1,-3 1 0,0 1 2,-1 1-3,-2-1 2,1 1-1,-1 1 0,2-2 1,-2 2-1,1 2 1,1 0-1,3 0 1,0-1 1,2 0-2,0-1 1,3 0-1,2-4 0,2-1 2,1 0-1,2-2 2,1 1 0,1-3 0,1-1 1,1 0-1,3-2 0,-2-4 1,1 1 1,-1-4 0,2-4-2,0 1 0,0-2-2,2-2-4,-2-2-2,-1 1-5,-4 1 2,0 2 4,-6-2 2,-1 4 2,0-1-1,0 3 2,-1 1-2,-3 2 1,1 1 0,-1 2-2,-1 2-1,2 0-1,-1 4 0,1 1 1,-1 0-1,2 6 2,1-1 0,-1 4 0,0 1 1,1 3 0,-1 2 0,0 3 1,-3 3-1,-2 2 0,0 3-3,-3 0-2,-2 2-4,-1-2-3,0-2 1,-1-1 1,0-2 5,0-4 3,0-4 2,0-1 2,2-5-3,0 0 3,2-5 0,1 0 0,1-4 0,1 1 0,1-4-1,1 0 2,2 0 1,1-2 1,2 0 2,0 1 5,2-3 4,0 2 2,-1 1 4,4-1-1,1-1 0,2-1 2,3-1 4,1 1 5,0-1 2,5 0 2,2-2-6,2 0-6,3 0-8,0 2-8,4-2-4,-2 0 0,2-1-2,-2 1 1,0-2-3,-2 0 0,-3 3-3,-1-1-6,-4 1-13,1-1-15,-1-1-20,-4-1-19,0 1-3,-3-1 21,-4 0 22,-38-27-41</inkml:trace>
          <inkml:trace contextRef="#ctx0" brushRef="#br0" timeOffset="1651.6406">1259 127 135,'0'-3'38,"-2"1"-19,4 0-14,1 4-4,-1 7-2,2 1 1,-3 0 1,3 3-1,-4 0 1,1 1 2,-1 2 7,0 1 8,-1 4 9,-1 0 1,-1 3-5,-3 2-6,3 3-4,-1 1 0,1 1 1,3-2-5,0-1-1,0-4-2,2-2-2,-1-3 1,1-3-1,0-4 0,1 0-1,-1-3 2,0-2 0,0-2-2,-1 0-2,3-1-10,-3-3-20,3 1-27,-1-2-25,1 0 2,-1 0 22,3-5 23,0-2-41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12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18 268 58,'-7'0'4,"3"3"-2,1-3 0,-1 2-1,6-5-1,0-1 0,-2 1 1,3 1-1,-1 0 2,2-1 2,1 1 4,0 0 3,2 1 7,3-5 7,4 0 3,7-5-2,3-1-8,5-4-7,4-1-5,2-4-1,3 1-2,2-3-2,-1 1-2,-1 3-3,0 0-9,-3 1-9,-4 6-11,-1 0-5,-8 5 8,-3 2 9,-5 0-50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40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 0 61,'-3'4'9,"0"1"-4,3 2-4,3 0-1,4 0-1,0 3 2,-2 2-1,2 4 0,-4 1 0,1 4 0,-4-1 0,-4 3 3,1 1 1,-1 0 3,1 1 1,1-3-1,-1-3-3,-1-2-2,1-1-3,1-2-5,-1-6-7,1-1-1,2-5 2,-2-2 3,4-7 5,0-3-47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63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51 32 48,'0'-6'5,"2"1"-3,2-2 0,-3 4 1,1-2 1,2 1 0,-4 2 1,1 2 2,-1 2 2,0 2 2,-1-1 0,1 2 4,-2 4-2,-2 1-3,3 6 0,-1-1-4,0 3-1,0 1 1,1 0-3,-1 0 1,0 0-4,1 0 1,-1-2 1,0 0-2,-1 1 1,1-6-10,-2 2-16,1-4-8,0 0 2,-3-1 9,-6-7 11,4 5-44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2.87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0 140 141,'11'-15'51,"2"1"-22,6 0-21,6-1-8,-3 11 0,2-1-2,4 0-1,1 0 2,-3-2-3,0 1-3,-1 1-2,-5 0-2,-1 2-3,-3-3-5,-2 3-5,-4-2-3,0 1 4,-4-1 8,-3 2 5,-1-1 5,-4 1 3,-1-1-50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3.06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90 0 52,'-7'7'1,"-4"5"0,-1-1-1,2 1 1,5-4 0,-1-1-1,3 0 2,-1 0-1,1 2-1,0-1 1,-1 3 0,-1-1 2,1 4-1,3 0 2,-3 3 0,1-1 0,1 3 1,0-2-3,2 2-1,-1 0-1,2 0-1,1-2-3,0-3-4,1-2 1,1-5 1,-1-2 2,2-3 3,1-4-1,-1-4-50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3.31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191 0 55,'-2'3'3,"0"4"-1,-1 0 0,-1 3-1,1 2-2,-2 0 1,-1 2 1,0 0-1,-1 0 1,1 0-1,-1-2 2,1 0 1,-1 0 3,0 2 1,2 0-1,-1 1 0,-1 1-3,4 1-2,-4 0 0,4 2-3,-3-1-3,1-3-2,2 1-3,-4-2 1,0 0 2,-2 1 3,1-3 2,-4-1 1,-6-6 1,4 2-51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3.52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48 180 33,'-12'-5'18,"0"-2"-17,-1 0 0,5 0-1,6 2 0,2-2 1,2 2 0,-2 0-1,3-1 2,2 3 1,1-2 2,4 0 3,2-1 1,4-1 3,4-1 0,5-1-1,2-1-2,10-1-2,-1 1-2,4 0 0,0 1 1,-1 0-1,1 2-1,0 2-2,0 3-1,-2 1-1,-4 1-2,-3 0-4,-1 0-7,-9 0-9,-2 0-2,-6-2 4,-6-1 7,-2-1-47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9T04:47:10.72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4B50FC-09BB-47AF-B9CD-A052581A80A1}" emma:medium="tactile" emma:mode="ink">
          <msink:context xmlns:msink="http://schemas.microsoft.com/ink/2010/main" type="writingRegion" rotatedBoundingBox="12317,4941 21881,4831 21900,6465 12336,6576"/>
        </emma:interpretation>
      </emma:emma>
    </inkml:annotationXML>
    <inkml:traceGroup>
      <inkml:annotationXML>
        <emma:emma xmlns:emma="http://www.w3.org/2003/04/emma" version="1.0">
          <emma:interpretation id="{90DEB2EA-38F2-40EB-818A-438D83747B93}" emma:medium="tactile" emma:mode="ink">
            <msink:context xmlns:msink="http://schemas.microsoft.com/ink/2010/main" type="paragraph" rotatedBoundingBox="12317,4941 21881,4831 21900,6465 12336,65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0D771A-A747-41C9-8C0E-4CAEAA5ABC2D}" emma:medium="tactile" emma:mode="ink">
              <msink:context xmlns:msink="http://schemas.microsoft.com/ink/2010/main" type="line" rotatedBoundingBox="12317,4941 21881,4831 21900,6465 12336,6576"/>
            </emma:interpretation>
          </emma:emma>
        </inkml:annotationXML>
        <inkml:traceGroup>
          <inkml:annotationXML>
            <emma:emma xmlns:emma="http://www.w3.org/2003/04/emma" version="1.0">
              <emma:interpretation id="{47E8EC78-C007-4567-AC7F-1ED148729C34}" emma:medium="tactile" emma:mode="ink">
                <msink:context xmlns:msink="http://schemas.microsoft.com/ink/2010/main" type="inkWord" rotatedBoundingBox="12317,4941 16828,4889 16846,6524 12336,6576"/>
              </emma:interpretation>
              <emma:one-of disjunction-type="recognition" id="oneOf0">
                <emma:interpretation id="interp0" emma:lang="ko-KR" emma:confidence="0">
                  <emma:literal>覷</emma:literal>
                </emma:interpretation>
                <emma:interpretation id="interp1" emma:lang="ko-KR" emma:confidence="0">
                  <emma:literal>飜</emma:literal>
                </emma:interpretation>
                <emma:interpretation id="interp2" emma:lang="ko-KR" emma:confidence="0">
                  <emma:literal>飇</emma:literal>
                </emma:interpretation>
                <emma:interpretation id="interp3" emma:lang="ko-KR" emma:confidence="0">
                  <emma:literal>髓</emma:literal>
                </emma:interpretation>
                <emma:interpretation id="interp4" emma:lang="ko-KR" emma:confidence="0">
                  <emma:literal>聰</emma:literal>
                </emma:interpretation>
              </emma:one-of>
            </emma:emma>
          </inkml:annotationXML>
          <inkml:trace contextRef="#ctx0" brushRef="#br0">44 348 191,'-6'7'31,"-3"3"1,0 2-2,8-3 10,-1-4 12,2-2 11,-2 1-5,2-2-17,2-2-25,1 0-11,2-4-5,2-1-3,5-2-11,4-7-15,3-1-15,2-6-10,3-2 1,2-1 8,0-3 11,0 1 11,0 0 7,-5 1 7,-2 3 4,-4-1 4,-1 1 1,-2 1 3,0 2 5,-3 2 6,-1 0 8,-2 3 9,-1 3 7,-3 3 3,-2 3 3,0 1-2,0 4-5,-2 0-7,0 4-8,-1 1-7,-1 3-6,-4 5-3,1 6-3,-4 3-2,-1 4 0,-2 5-2,-3 5-2,0 6-1,-2 5-3,-4 8-1,1 4 0,-2 6 2,1 3 0,2 1 1,2-1 2,4-3 0,3-3 0,5-4 1,5-10-1,4-5 1,-1-5 0,3-8 1,3-3-1,-2-4-1,2-4 0,2-4 1,1-4-3,4-3 0,0-4 0,5-2 1,1-6 0,3-1 1,3-4 1,0-3-1,1 0 1,-2-3 0,-3-3 0,-3 1 2,-5 0 1,-4 1 1,-5 2 1,-3-1 4,-5-1 3,-4 1 1,-4-1 0,-4 4-1,-4 0 1,-5 5 1,-4 2 2,-5 3 0,0 2-3,0 2-2,1 3-6,0-2-6,5 1-20,3-1-25,6-3-33,4-1-22,8-5 16,2-4 25,8-4 28,-23-46 17,38 28-112</inkml:trace>
          <inkml:trace contextRef="#ctx0" brushRef="#br0" timeOffset="-600.3422">-13 237 294,'-5'2'82,"3"3"-46,6 2-22,6-2-3,1 0 1,1 0 3,-4-1 1,1-1-1,0-3-5,3 0-11,2-3-31,5-2-42,0-2-14,1 0 10,1-3 27,-2 1-101</inkml:trace>
          <inkml:trace contextRef="#ctx0" brushRef="#br0" timeOffset="-1480.0455">-803 78 150,'0'-5'8,"2"0"-2,3-1 1,7-1 5,-3 7 9,5-1 7,-1-1 4,5-1-2,4-4-6,6-2-6,3-3-3,4 0-2,-1 0-1,4-2-1,2 0-2,0 2 2,1-2-5,3 4-1,-6-1-1,1 1-1,-1 1 0,0 2-1,-3 0-1,-2 2-1,-5 0-8,-4 0-19,-5 0-25,-2 1-13,-3 1 10,-4-1 17,-5-1 20,-46-33 2,38 33-112</inkml:trace>
          <inkml:trace contextRef="#ctx0" brushRef="#br0" timeOffset="-1268.6135">-509 5 156,'-24'16'5,"-4"5"1,-5 3 3,9 0 8,9-8 8,1-1 4,5 2 0,2 2-7,4 1-9,1 4-8,2 3-2,3 6-3,-1 4 0,3 1-1,1 3-3,0 1-6,0 1-10,1-2-10,0-3-4,-2-1 6,2-6 9,-2-3 8,0-4 6,2-7-125</inkml:trace>
          <inkml:trace contextRef="#ctx0" brushRef="#br0" timeOffset="-810.8388">-352 132 180,'4'-4'18,"3"2"2,0 2 7,0 4 8,-6 3 5,-1 1 1,-1 4-9,-5 1-13,1 2-11,0 4-4,-2 2-4,0 3 0,-1 2-6,-1 3-6,-1 1-11,1 1-11,-1 2-8,-1 0-3,-1 1 4,-2 1 12,-1-1 10,-3-1 11,-1-2 4,0-1 1,0-2 0,0-3 2,2 0-1,-2-3 1,0-3 0,0 0 0,2-3 0,-1-4 0,3 0 1,1-3 0,2-2 1,1-4 1,3-1-1,3-2 1,1 0-1,1-2 2,1 0-1,0-1 2,2 1 2,4 0 8,-1 2 9,4 2 9,0 0 5,2 1-1,3 1-3,0 1-6,5 0-5,0 2-4,3-2-5,2 0-4,4-1-3,2-1-3,3-3 0,2-1-1,-1-5-3,3 1-12,-2-3-20,-4-3-22,2-1-10,-1-2 10,-3-1 18,3-6 17,-1-3-119</inkml:trace>
          <inkml:trace contextRef="#ctx0" brushRef="#br0" timeOffset="498.657">397 137 180,'7'0'18,"9"-7"-8,8-2 0,7-3 3,0-5 0,2-2 0,-2-4 0,2 3-3,0-3-5,1-1-1,3 1-3,-1 1 0,-1 1 0,-1 4 0,-3 1 0,-3 4-1,-2 2 2,-5 3-1,-4 0 0,-3 5-1,-2 0 0,-3 2 0,-1 4 1,-3 3 0,-1 2 0,-2 4 4,-4 5 1,0 4 2,-3 6 1,-2 3-2,0 2-1,-3 1-2,1 3-1,-1-3 0,-1-1-3,3-5-1,-3-1-10,1-4-21,-2 1-14,2-3 1,-1-4 9,-1-5 16,3 0-115</inkml:trace>
          <inkml:trace contextRef="#ctx0" brushRef="#br0" timeOffset="772.9233">480 464 155,'-1'5'5,"4"2"0,4 0 5,2 0 10,1-7 10,0 1 7,2-1 0,4-1-7,3-1-11,5 0-6,6-3-6,2 0-2,5-2-2,1-2-3,0 0 0,2 1-9,-1-1-11,-1-1-15,-3-1-11,-2 3 1,-4-3 11,-3 1 14,-2 1 10,-6-1 6,-3 1-124</inkml:trace>
          <inkml:trace contextRef="#ctx0" brushRef="#br0" timeOffset="1618.6634">669 713 152,'-5'3'8,"-1"2"-1,3 6 6,5-1 10,-2 4 12,-2 3 12,2 2 1,0 0-10,0 0-14,3 2-13,1-2-7,1 2-1,0-2-2,2-2 0,-2-1 0,4-1 0,0-1-1,1 0 0,2 0-1,0-2 1,0 0 1,-1 0 0,1 0 0,0 0-1,-2 0 1,2 0-1,0 2 4,1-3 7,0-1 7,1-1 7,2-1 9,1-1 1,0-2 3,4-1 1,2-1-1,-3-1-1,3-2-5,-1 0-5,1 2-6,-2-4-6,-1 2-2,-1-2-4,-1-1-2,-1-1-5,-2 1-4,1-2-29,1 0-55,1-2-68,1-5-14,1-6 41,1-6-93</inkml:trace>
          <inkml:trace contextRef="#ctx0" brushRef="#br0" timeOffset="983.3736">900 329 142,'-5'1'13,"0"1"-11,0 5 0,5 0 1,0 3 3,2 2 2,-2 1-1,0 2 0,0 2-4,1 1-3,-1 4 0,0 2 0,-1 4 0,-1 1-1,0 4-4,0-3-2,2-1-1,-1-1 0,-1-2 3,2-2 1,0-3 1,0-2-124</inkml:trace>
          <inkml:trace contextRef="#ctx0" brushRef="#br0" timeOffset="1272.59">1084 451 156,'2'-3'5,"3"1"-2,0 1 6,0 1 12,-3 1 14,-2 1 10,-2 1-3,0 4-13,1 2-15,-3 5-8,2 3-4,-1 4-1,0 3 1,-3 4-2,1-1 1,-4 3-1,3-1 1,-1 1-3,1 1-10,0-2-13,0-1-14,-1-2-7,1 0 5,-3-2 12,2-2 12,-2-1 9,1 0-120</inkml:trace>
          <inkml:trace contextRef="#ctx0" brushRef="#br0" timeOffset="2570.1683">1523 351 148,'-2'4'7,"1"1"1,1 0 8,-2 0 8,4-3 9,-2-2 4,0 2-5,0-2-11,0 0-10,0 0-5,0-2-2,-2 2 1,2 0-1,0 2-1,-2-2 0,-1 0-2,-1-2 0,1 2-1,-1 0 1,1-2 0,-1 2 0,1 0 0,-1 0 0,1 0 0,-2 0 0,1 0 0,1 0 1,1 0 0,-1 0-1,1 0 1,-2 0-1,3 0 1,-3 0 0,3 0-1,-1 2 0,0-2-1,0 0 0,1-2-1,1 2 1,-2 0 0,2 0 0,0 0-1,0 2-1,0-2-1,0 2 0,2-1 0,1 1 0,2 0-2,4 0 1,1-2-1,4 0 1,2 1 1,4-2 2,1 1 0,3-2 2,1 0-1,1 0-1,0-1 2,-1 1-1,5-1 0,-2 1 0,3-1 1,-2-3 2,4 1 0,2-2 1,-3 2-1,1-2 0,0 2-1,-4 0 1,1-2 0,-4 2 1,-7 1 1,-4 1-1,-2 1 2,-3 0 3,-5 2 4,-1-1 5,-3 1 5,1 0 0,-2 0-1,-2 1-8,1 1-6,-1 0-5,2-1-11,-2 1-23,-1 0-38,3 1-28,-2-1 15,0-4-118</inkml:trace>
          <inkml:trace contextRef="#ctx0" brushRef="#br0" timeOffset="62732.2922">-2190 118 91,'-12'-7'64,"0"-2"-58,-2 1-4,2 2 0,2 3 0,-2-1 0,1 3 1,-3-1 1,2 2 0,2 2 2,-4-2 4,4 1 6,-4 1 4,3 2 5,1-3 2,0 1-1,1 2-6,2-1-4,2-1-7,2 1-6,3-1-4,1 1-2,4 3 0,2 0 1,4 1 0,1 2 1,3-2 0,4 2 0,2-3-2,3 1 2,4 0-1,3-3 1,0 1 0,4-3-6,-1-2-8,3 0-13,-3-4-6,-3 1 1,1-2 8,-3-2 10,-3-4-131</inkml:trace>
          <inkml:trace contextRef="#ctx0" brushRef="#br0" timeOffset="63434.4083">-2363 853 297,'11'1'70,"4"3"-22,6 1 0,0-1-7,-2-1-1,-2-3-2,-1 0-2,-1 0-10,1-2-14,1 1-8,0-5-11,4 1-21,-2-2-24,2 0-26,-2 0-14,0-3 4,-2 0 22,0-2 23,-3-2 20,-3 0-125</inkml:trace>
          <inkml:trace contextRef="#ctx0" brushRef="#br0" timeOffset="64059.7427">-2271 1470 186,'15'-3'20,"11"-1"8,9-3 10,0 0 9,1-5 1,4 0-6,-1-2-9,5 0-13,1 1-12,1-3-5,3 2-3,1 0-1,0-1 0,2-1-5,-2 1-10,0-3-25,-5-1-27,-2-1-1,-3-3 14,-5-6 20,-4-4-114</inkml:trace>
          <inkml:trace contextRef="#ctx0" brushRef="#br0" timeOffset="63001.5718">-2281 157 208,'3'14'6,"4"9"-5,2 8 0,-3 0 1,0 0 2,-6 2 1,0 2 0,-2-1 0,2 3-4,-2-3-1,2 2-4,0 1-6,0-4-3,-2-2-1,1-4 3,1-4 4,0-8 2,3-4-136</inkml:trace>
          <inkml:trace contextRef="#ctx0" brushRef="#br0" timeOffset="63222.9744">-2074 320 183,'-2'2'11,"1"1"0,-3 2 5,4 1 13,-2-1 15,1 0 7,-4 4-2,-1 3-18,-2 3-18,1 4-10,-2 6-1,0 0-2,-1 3-1,3 0-2,-1-1-9,-1 1-14,0 0-18,1-2-10,-1 1 3,0-2 12,1 1 16,-3-2 12,3 0-134</inkml:trace>
          <inkml:trace contextRef="#ctx0" brushRef="#br0" timeOffset="63865.2662">-1908 908 253,'2'-5'61,"1"0"-5,1 1-13,-1 6 7,-1 3 17,-4 2 9,-1 0-2,-2 5-23,-2 2-26,-2 3-16,0 4-6,-1 3-7,-2 4-12,-2 1-14,0 4-18,-1 2-16,-1-1-11,0-1-9,-3-4-2,2 3 10,-2-5 21,2-1 22,0-2 17,-30-32 5,30 29-128</inkml:trace>
          <inkml:trace contextRef="#ctx0" brushRef="#br0" timeOffset="63634.8794">-2169 922 238,'2'19'22,"1"9"-13,2 10-4,2-2 0,-3-3 0,-4 1 0,-2 1-1,0-2 0,1-4-5,-1-1-10,0-4-11,2-1-6,0-3 1,0-4 8,2-4 8,0-5-132</inkml:trace>
          <inkml:trace contextRef="#ctx0" brushRef="#br0" timeOffset="64595.3454">-1704 171 248,'5'0'36,"6"4"-27,1 3-4,2 3 9,-7 4 12,-4 3 6,0 2-1,-3 2-8,2 3-14,0 4-7,-2 3-7,0 4-5,0 1-5,0-2-5,0-2 1,3-5 2,1-3 5,3-1 3,3-4 2,2-3 2,4-4 0,-1-4 1,1 1 3,0-4 0,-3 0 3,1-1 2,0-4 4,-2 0 2,0 0 3,-1-2 3,-1-3 0,0-2-2,1-2-2,1-5-1,-2 1-2,-1-6-1,0-4-2,-1-1-1,1-2-2,-4 0 0,-2 0 1,-1 2 2,-2 0 0,0 1 5,-2 2 5,1 1 7,-1-1 3,-1 4-1,1-1-4,-3 3-3,-1-1-4,0 1-4,-1 1 1,0 0-4,0 2-2,-2 2 0,2-1-2,-1 2-3,1 3-6,1-1-15,1 1-21,2 3-29,-1 0-26,3 1-1,1 0 24,0 0 25,1 1-114</inkml:trace>
          <inkml:trace contextRef="#ctx0" brushRef="#br0" timeOffset="64859.6056">-1636 367 459,'-4'5'55,"4"4"-51,4-3-5,1 1 12,0-5 18,-2 0 6,3-2 1,-1 0-10,5 0-17,2-2-8,4-1-5,1-1-16,-1-1-30,3 0-31,-2-2-23,2 0 9,2 0 26,0-2 28,-1 1 23,-1 1 12,-1 0 2,-3 4 1,-4-1 0,-1 8-132</inkml:trace>
          <inkml:trace contextRef="#ctx0" brushRef="#br0" timeOffset="65417.1083">-1484 932 179,'3'-2'17,"4"1"11,4 1 14,-1 0 18,-1 3 9,-1 1 1,3-3-11,-1-1-16,6 0-18,1-1-12,2-3-7,2-1-9,5-4-16,-2-1-20,0-2-22,0-2-18,-3-1-1,-2 1 14,0 0 19,-3 2 22,-4 1 14,-2 4 7,-3 1 2,-4 2 0,-3 4 1,-1-2 1,-5 4 0,0 2 0,-3 1 0,-3 2 0,0 1 0,-2-1 0,0 2 1,-2-1 0,1 1 0,1-2 0,0 2 0,2 1 0,0 2 0,2 0 0,-1 0 0,1 4 0,1 1 2,1 2 1,1 2 2,1 3 3,3 0 2,1 2 6,4 2 6,5-4 6,2 2 6,-1-3 6,8-1 6,-1-3 5,4-2 7,4-1-1,1-4-7,2-1-12,3-3-14,4-3-11,2-3-6,5-4-14,6-5-48,6-3-75,9-11-16,4-13-156</inkml:trace>
          <inkml:trace contextRef="#ctx0" brushRef="#br0" timeOffset="65016.1811">-1349 420 163,'-4'12'7,"2"7"-3,1 6 0,1-3 1,3 1 5,2 1 4,1-2 7,0 3 5,1-1 4,0-2-4,-1 1-6,0-1-8,0 1-5,-3-4-3,-1 0-2,-4 0-5,-1-4-13,-4 1-18,0-2-8,-4-2 3,-1 0 11,-2 0 13,-3-3 8,2 1-133</inkml:trace>
        </inkml:traceGroup>
        <inkml:traceGroup>
          <inkml:annotationXML>
            <emma:emma xmlns:emma="http://www.w3.org/2003/04/emma" version="1.0">
              <emma:interpretation id="{6FB1E67B-910E-4309-872A-35C06ABD769A}" emma:medium="tactile" emma:mode="ink">
                <msink:context xmlns:msink="http://schemas.microsoft.com/ink/2010/main" type="inkWord" rotatedBoundingBox="16798,6176 17634,4632 18452,5076 17615,6620"/>
              </emma:interpretation>
              <emma:one-of disjunction-type="recognition" id="oneOf1">
                <emma:interpretation id="interp5" emma:lang="ko-KR" emma:confidence="0">
                  <emma:literal>명</emma:literal>
                </emma:interpretation>
                <emma:interpretation id="interp6" emma:lang="ko-KR" emma:confidence="0">
                  <emma:literal>曲</emma:literal>
                </emma:interpretation>
                <emma:interpretation id="interp7" emma:lang="ko-KR" emma:confidence="0">
                  <emma:literal>皿</emma:literal>
                </emma:interpretation>
                <emma:interpretation id="interp8" emma:lang="ko-KR" emma:confidence="0">
                  <emma:literal>田</emma:literal>
                </emma:interpretation>
                <emma:interpretation id="interp9" emma:lang="ko-KR" emma:confidence="0">
                  <emma:literal>낌</emma:literal>
                </emma:interpretation>
              </emma:one-of>
            </emma:emma>
          </inkml:annotationXML>
          <inkml:trace contextRef="#ctx0" brushRef="#br0" timeOffset="11671.8132">2485 1294 157,'-4'-6'5,"1"1"1,1-2 3,4 0 8,3 4 10,3 0 10,5 1 8,0 0 3,5-1-3,1 1-8,1 0-9,6 0-11,4-3-7,3 0-2,3-2-3,4-2-1,-1 1-2,3-3-9,-2-1-20,0-1-28,-2-1-25,-2-4 6,0-1 18,2-7 23,0-6-113</inkml:trace>
          <inkml:trace contextRef="#ctx0" brushRef="#br0" timeOffset="11259.9077">2611 607 159,'10'-10'6,"2"3"-1,4 0 3,5 3 5,-9 8 5,3-1 5,1 1-3,3-4-3,2 2-6,-1-2-5,5-2-1,-3 0-3,0 0-3,-1 1-10,-2-1-11,-1 0-7,-5 2 3,-2-2 6,-4 2 10,-4 2 6,-1-2 1,-2 2 2,-2 0 0,-1-2 1,-3 3-1,0-1 1,-3 1 0,-1 1 0,-1-3 1,1 3 0,1-1 0,-1 3-1,-1 0 1,1 1 1,0 4 0,-1 1 2,-1 5-1,0 4 1,-2 5-1,0 3 0,-3 6 0,0 3-1,-2 2-1,0 1-1,0 2-2,1 1-3,5-1-1,-1-3-1,5-4 0,0-5 2,6-7-129</inkml:trace>
          <inkml:trace contextRef="#ctx0" brushRef="#br0" timeOffset="10432.1549">2692-36 123,'-3'0'21,"-3"3"-15,1-1-3,0 0-1,5-1 0,-2 1 0,1-2-1,1 2 1,0 0 0,1-2 0,1 1 0,1 1 0,4-2 0,4 2-1,3-2 2,3-2-1,5 0 0,3 1 0,2-3-1,3-1 1,3 0 0,1-2 0,1 0 0,-2-2 0,-1 2 0,0-1-1,-3 1 0,-1-2 0,-4 2 0,2 0 0,-4 0-1,-1 2-3,-5 0-3,-4 2-1,-4-3 0,-1 3 2,-5 1 1,-2 1-134</inkml:trace>
          <inkml:trace contextRef="#ctx0" brushRef="#br0" timeOffset="11472.3326">3003 666 169,'-3'2'14,"1"-1"-2,0 1-1,4 5-1,0 0 3,-2 5 4,-4 2 3,-3 5-1,-5 3-6,-1 4-8,-3 5-4,-3 2-13,0 2-16,-2 1-6,-1 1 2,-3 1 9,0 0 13,-3-2 4,-2 2-126</inkml:trace>
          <inkml:trace contextRef="#ctx0" brushRef="#br0" timeOffset="10663.5014">2806-43 160,'-5'7'3,"2"5"0,-1 3-2,2 5 2,1 0 0,1 4 0,-2 2 2,0 0-2,2 0 0,-2 4-1,2-1-1,2 0-1,-2 3 1,0-5-1,0 1-1,0 0-3,0-6-2,0 1 0,2-4 1,1-4 1,3-1 0,0-5-129</inkml:trace>
          <inkml:trace contextRef="#ctx0" brushRef="#br0" timeOffset="10911.8418">3107 109 155,'5'-14'9,"2"-3"-5,2-4 0,-2 6 1,-4 3 3,1-1 3,-4 5 1,0 1 1,-2 3-2,-2 3-4,1 2-2,-4 3-2,0 5 0,-3 6 0,-2 6 1,-4 5 1,1 1-1,-1 6 0,0 2-2,1 1-2,3 1-1,0-5 1,1 3-3,1-2-5,1-2-11,1 0-3,-3-2 0,-1 1 6,0-1 8,-4-1 3,1-4 0,-4-1-130</inkml:trace>
          <inkml:trace contextRef="#ctx0" brushRef="#br0" timeOffset="12140.5545">3185 69 167,'3'4'4,"8"-1"-2,1-1 1,5 1-1,0-6 1,1-2 4,-3 0 2,1-2 2,1-2 1,2 0-2,5-3-4,1 0-1,1 2-3,3-4-1,2 4-1,0-1 1,0 1-2,0-1 0,-3 5 0,0 0-1,-6 3 1,-3 3 1,-1 3-1,-6 3 1,-2 0-1,-5 7 1,0 0 0,-6 6 0,-5 4 2,-4 3-1,-4 1 0,-3 3 0,-2 1 1,-4 0 0,1 0 0,-2-1-1,1-3 1,1-1-1,1-2 0,2-1 0,0-1 0,3-3-1,1-3-2,1 0-9,4-3-7,-2 1-2,3-2 2,0-1 5,-32-25-31,36 23-71</inkml:trace>
        </inkml:traceGroup>
        <inkml:traceGroup>
          <inkml:annotationXML>
            <emma:emma xmlns:emma="http://www.w3.org/2003/04/emma" version="1.0">
              <emma:interpretation id="{0B176D81-7790-4697-80BD-F855577F8B7E}" emma:medium="tactile" emma:mode="ink">
                <msink:context xmlns:msink="http://schemas.microsoft.com/ink/2010/main" type="inkWord" rotatedBoundingBox="18032,6074 18475,4862 19579,5265 19136,6477"/>
              </emma:interpretation>
              <emma:one-of disjunction-type="recognition" id="oneOf2">
                <emma:interpretation id="interp10" emma:lang="ko-KR" emma:confidence="0">
                  <emma:literal>크</emma:literal>
                </emma:interpretation>
                <emma:interpretation id="interp11" emma:lang="ko-KR" emma:confidence="0">
                  <emma:literal>出</emma:literal>
                </emma:interpretation>
                <emma:interpretation id="interp12" emma:lang="ko-KR" emma:confidence="0">
                  <emma:literal>王</emma:literal>
                </emma:interpretation>
                <emma:interpretation id="interp13" emma:lang="ko-KR" emma:confidence="0">
                  <emma:literal>土</emma:literal>
                </emma:interpretation>
                <emma:interpretation id="interp14" emma:lang="ko-KR" emma:confidence="0">
                  <emma:literal>五</emma:literal>
                </emma:interpretation>
              </emma:one-of>
            </emma:emma>
          </inkml:annotationXML>
          <inkml:trace contextRef="#ctx0" brushRef="#br0" timeOffset="12769.8607">3484 493 158,'-2'5'4,"2"-1"-1,4 1 2,3 0 8,5-5 10,2-2 9,1-1 8,1-1-3,3-3-5,2 1-5,1-1-6,2-2-6,2-1-4,-2 1-3,1-1-4,-1-1 1,0 1-3,-2 1 1,1 2-1,-2 0 0,-4 2 0,-1 0-3,-4 3 2,0 2 1,-5 0 1,0 4 2,-2-1 0,0 2 2,-2 4 2,-1 0 0,-2 1 0,0 4 0,-2 0 0,1 3-1,-4 2 0,-1 0-2,-1 2-1,-1-2-1,-1 0 1,-1 0-1,-2 2-5,0-1-23,-1 3-36,0-1-37,-1 2 4,-2 1 24,-1-1 27,-2-2-101</inkml:trace>
          <inkml:trace contextRef="#ctx0" brushRef="#br0" timeOffset="13113.9502">3498 718 165,'0'2'3,"2"4"-1,1 7 1,1-1 0,-6 3 3,-2 3 1,-1 1 1,2 1-1,-2 3-2,3-1-1,0 2-2,4-1 1,1-1-1,2 1-1,2-2 3,2-1 3,1-2 8,2-3 8,4-1 8,1-4 8,1 1 3,4-4 6,2 0-1,1-4 4,2-1-3,-1 0-4,-2-4-4,4 0-7,0-1-6,-1-3-5,1 1-5,-2-2-5,-4-1-4,1 1-9,-2-2-24,-4 1-41,0-3-54,-1-1-35,-1-2 32,-1-5 41,2-5-94</inkml:trace>
          <inkml:trace contextRef="#ctx0" brushRef="#br0" timeOffset="12414.8198">3667 140 208,'7'-3'30,"7"-1"-4,0 4 0,2 0 3,-6 4 1,-3 1 2,-2-2-3,0 3-6,0 0-12,1 0-7,0 2-3,3-1 1,1 2-2,1 1-2,-1-1-2,-1 0-2,1-1-7,-1 1-6,0 1-12,1-1-8,-1 0-10,1-1 1,0-1 10,-1 2 12,1-2 14,-3-2 7,-2 0-128</inkml:trace>
          <inkml:trace contextRef="#ctx0" brushRef="#br0" timeOffset="13812.1339">4152 50 173,'-7'14'3,"-4"3"-2,-1 9 0,4-3 0,-3-2 0,1 1 0,-1-1 0,1-4 0,3 2-1,2-2 0,5-1-1,3 0 0,3-4 0,4-2-1,2-1 1,4-4 0,4-5 0,6-2 1,5-5 0,4-1-1,1-5 1,2 0 0,-3-3 0,-4 1 0,-5-1 1,-5-1 0,-4 1 0,-5 1 0,-3-3 2,-6 1-1,-1-2 1,-5 0 0,-6 0-1,-1-2-1,-4 2-3,0 0-1,-3 0-1,-2 2 2,-2 1-1,-3 6 3,-1 3-1,-1 5 0,2 6 1,3 3-1,-1 8 2,1 8-2,2 3 2,0 6 0,0 5 0,2 4 1,1 8 0,2 3 0,4 5 0,0 1-1,1 3 0,2-2-2,2-6 1,3-3 1,1-3-1,2-4 1,3-1-2,1-4 1,0-5 0,0-2 0,2-3-1,-2-6-2,1-1 0,-1-6-1,0 1 3,-2-4-1,-1-2 1,0-1 0,0-2 1,-1-2 0,1-1 0,1-1 1,-1-1-1,0 0 0,1-1 3,3-1 3,-1 2 4,3 0 6,1-1 8,1-1 7,1 2 4,3 2 4,0-3-3,1 3-4,1-2-8,3 1-8,5-3-6,0 2-4,4-4-2,-1 2-2,1-3-2,0-3-10,-1-1-18,3-3-24,-1 0-18,1-4 6,2 0 17,1-3 20,-22-40 10,23 31-112</inkml:trace>
        </inkml:traceGroup>
        <inkml:traceGroup>
          <inkml:annotationXML>
            <emma:emma xmlns:emma="http://www.w3.org/2003/04/emma" version="1.0">
              <emma:interpretation id="{D7B8D05D-4FE5-4169-8CA8-B75EA961F8A2}" emma:medium="tactile" emma:mode="ink">
                <msink:context xmlns:msink="http://schemas.microsoft.com/ink/2010/main" type="inkWord" rotatedBoundingBox="19433,5010 20239,5164 20057,6115 19251,5961"/>
              </emma:interpretation>
              <emma:one-of disjunction-type="recognition" id="oneOf3">
                <emma:interpretation id="interp15" emma:lang="ko-KR" emma:confidence="0">
                  <emma:literal>차</emma:literal>
                </emma:interpretation>
                <emma:interpretation id="interp16" emma:lang="ko-KR" emma:confidence="0">
                  <emma:literal>챠</emma:literal>
                </emma:interpretation>
                <emma:interpretation id="interp17" emma:lang="ko-KR" emma:confidence="0">
                  <emma:literal>돠</emma:literal>
                </emma:interpretation>
                <emma:interpretation id="interp18" emma:lang="ko-KR" emma:confidence="0">
                  <emma:literal>톼</emma:literal>
                </emma:interpretation>
                <emma:interpretation id="interp19" emma:lang="ko-KR" emma:confidence="0">
                  <emma:literal>화</emma:literal>
                </emma:interpretation>
              </emma:one-of>
            </emma:emma>
          </inkml:annotationXML>
          <inkml:trace contextRef="#ctx0" brushRef="#br0" timeOffset="14091.3408">4670 157 243,'-3'-1'39,"-1"1"-26,4 1-7,6 3-2,-1 1 11,0 0 10,-2-1 4,3-2 1,1-1-12,1 1-11,3-2-17,2 2-32,3-2-23,1 0-1,2-4 14,-1 3 23,-3-5-109</inkml:trace>
          <inkml:trace contextRef="#ctx0" brushRef="#br0" timeOffset="14371.5768">4662 368 159,'-9'7'6,"2"2"-2,-1 3-2,6-3 2,2-1 7,0-2 7,0-1 3,2-2 2,1 1-7,2-1-5,4 1 0,1-1 0,6-1-2,-1 0 0,3-1-2,1 1-1,-2-2-3,-2 2 0,1-1-1,-4 1-1,0 2 0,-3 1 0,0 2 0,-4 1-1,-4 3 1,-2 3 2,-4 3-2,-6 2 1,-4 3 0,-6 1 0,-2 3-1,1 0 0,-2 1 1,1 1-3,1-2-3,-1 0-9,4-2-15,4-1-15,-1-4 1,4-2 9,2-1 11,3-4 14,-2-9 3,7 1-125</inkml:trace>
          <inkml:trace contextRef="#ctx0" brushRef="#br0" timeOffset="14587.0184">4800 680 165,'19'-9'24,"7"0"7,7 1 9,-4 3 1,-5 5 1,-1 0-2,-1 3-3,-1 1-4,0-1-6,0 0-9,-2 3-7,0-1-5,0 0-3,0 0 0,-4-1 0,1 1-1,-4 0 0,-2-2-6,-1 1-8,-4-2-18,0-2-24,-3 0-20,0 0-4,-2-4 18,2-1 22,-6-7 19,6-2-114</inkml:trace>
          <inkml:trace contextRef="#ctx0" brushRef="#br0" timeOffset="14934.0879">5167-7 167,'-2'2'25,"4"1"-13,-1 3-5,6 6 1,2-4 7,-4 4 7,2-1 3,-3 1 1,-1 3-7,0 3-9,1 3-6,1 3-2,-1 3-2,-1 1 0,0 1 2,1 1-2,-2 1 0,-1 0 1,1 2-1,2 0 0,-3 0 0,3 0 0,-3-1 0,1 0 1,0-7 0,-2 1 1,-4-3 0,3-2 1,-4-1 0,1-1 1,-1 0-1,0-1-5,0-1-13,-1-1-19,1-3-15,2-2 3,-1-1 11,1-3 17,3-2 11,-19-25-16,22 18-94</inkml:trace>
          <inkml:trace contextRef="#ctx0" brushRef="#br0" timeOffset="15137.5447">5291 560 171,'-2'0'25,"-1"0"6,1 0 13,2 0 6,4 0 6,-1-1 5,1 1-8,-1-2-15,2 2-14,2-2-11,0 2-8,2 0-3,1 0-4,-1 0-12,1 0-21,1 0-28,-3 2-20,3-2-3,-3 0 21,3 2 25,-3-2 18,1 0-114</inkml:trace>
        </inkml:traceGroup>
        <inkml:traceGroup>
          <inkml:annotationXML>
            <emma:emma xmlns:emma="http://www.w3.org/2003/04/emma" version="1.0">
              <emma:interpretation id="{D30412A3-F0D4-4999-A84C-DACE644E4AAE}" emma:medium="tactile" emma:mode="ink">
                <msink:context xmlns:msink="http://schemas.microsoft.com/ink/2010/main" type="inkWord" rotatedBoundingBox="20518,5120 21884,5104 21897,6184 20530,6199"/>
              </emma:interpretation>
              <emma:one-of disjunction-type="recognition" id="oneOf4">
                <emma:interpretation id="interp20" emma:lang="ko-KR" emma:confidence="0">
                  <emma:literal>.</emma:literal>
                </emma:interpretation>
                <emma:interpretation id="interp21" emma:lang="ko-KR" emma:confidence="0">
                  <emma:literal>ㆍ</emma:literal>
                </emma:interpretation>
                <emma:interpretation id="interp22" emma:lang="ko-KR" emma:confidence="0">
                  <emma:literal>0</emma:literal>
                </emma:interpretation>
                <emma:interpretation id="interp23" emma:lang="ko-KR" emma:confidence="0">
                  <emma:literal>¢</emma:literal>
                </emma:interpretation>
                <emma:interpretation id="interp2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9469.2472">6075 436 139,'-6'0'9,"3"0"-3,-1-2-1,3 0 2,2-3 5,-1 0 6,-3 0 3,-4 0-3,0 1-5,-1 1-6,-1-1-4,0 3-2,2-1-2,-1 2-2,-1 2 0,2 1 0,-2 1-1,1 1 0,-3 5 1,1 0 0,0 6 2,-2 1 0,-1 4 0,3 2 2,-4-1 1,2 2 1,0-3 4,0 0 0,5-2 2,0 0 1,2-4-1,3 1-1,2-4-3,2-3 0,0-1-3,1-4 0,1-1 2,2-3-1,3 0 0,0-3 1,3-2-1,0-2 0,0-2-1,2 0 0,0-3 0,0 2-1,-1-4 2,0 0 0,-1 0-1,0 1 1,-4 2 1,1 1-1,0-1 2,-4 3 1,-2-1 1,-1 0 1,-2 3 1,-2-1 1,-1 1-2,-1 1-1,-3 2-1,-1-1-3,1 1-2,-3-2-1,1 3-1,-1 0 0,-3 2-1,3 4 0,0 1 0,-1 2 0,3 3-2,-1 2 1,2 2-1,0 0 3,2 0-2,2 0 1,3-2 1,0 0 0,3-2 0,2-1-1,0-2 0,1-2 2,2-2 1,1-1 1,1-2 0,2-2-1,2-3 1,2-2-1,-2-1-3,1-3-1,2 1-4,-3-2-3,0 1 1,-2-1 3,-3 0 2,-4-2 4,-2 1 2,-1-1 2,-2 3 0,-2 1 0,-1 1 1,-2 2 0,0 4 2,-2 1 1,-2 2-3,-3 4-3,-2 1-3,-1 4 0,-3 1 0,1 4-1,-2 0 2,0 1 0,0 1 1,0-1-1,0-1 0,2 0 1,-1 0 1,4 0 1,2-4-1,4-1 0,3-1-4,1-3-4,6 2-9,1-1-16,2-1-13,4 0-7,3-2 2,4 1 14,1-4-110</inkml:trace>
        </inkml:traceGroup>
        <inkml:traceGroup>
          <inkml:annotationXML>
            <emma:emma xmlns:emma="http://www.w3.org/2003/04/emma" version="1.0">
              <emma:interpretation id="{90377BDB-BD51-4AA1-AA47-E1CA78FF744F}" emma:medium="tactile" emma:mode="ink">
                <msink:context xmlns:msink="http://schemas.microsoft.com/ink/2010/main" type="inkWord" rotatedBoundingBox="21126,6123 21357,5000 21987,5129 21757,6253"/>
              </emma:interpretation>
              <emma:one-of disjunction-type="recognition" id="oneOf5">
                <emma:interpretation id="interp25" emma:lang="ko-KR" emma:confidence="0">
                  <emma:literal>Z</emma:literal>
                </emma:interpretation>
                <emma:interpretation id="interp26" emma:lang="ko-KR" emma:confidence="0">
                  <emma:literal>z</emma:literal>
                </emma:interpretation>
                <emma:interpretation id="interp27" emma:lang="ko-KR" emma:confidence="0">
                  <emma:literal>코</emma:literal>
                </emma:interpretation>
                <emma:interpretation id="interp28" emma:lang="ko-KR" emma:confidence="0">
                  <emma:literal>고</emma:literal>
                </emma:interpretation>
                <emma:interpretation id="interp2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31282.9773">6540 355 205,'3'0'27,"2"1"-9,4-1 0,-2 2 6,0 0 10,-2-2 5,0 0 0,0 2-12,2-2-13,4 0-10,-1 0-2,6 1-2,-1 1 0,3 0 1,1 1 0,1 1 4,4 1 2,4-2 3,0 2 3,3-1 3,-2 1 5,1 0 4,-3 1 6,1-1 0,-4 0 1,-1-2-3,-2 1-7,-6-1-3,-1-1-9,-4 0-2,-1-1-5,-4-1-8,2 2-25,-3-2-39,-1 0-46,-1-2-27,-1 2 26,-1-3 39,0 0-82</inkml:trace>
          <inkml:trace contextRef="#ctx0" brushRef="#br0" timeOffset="30721.6807">6611 147 198,'8'-7'29,"4"-1"-8,4-3-3,0 1 4,-8 6 4,-1-1 5,0 2-1,-2-4-9,2 2-10,2-1-6,1-1-4,2 1-2,4 0-1,1-1 0,4 1 1,1 0 1,3-1-2,-1 2 2,2 0 0,1 0-2,1 1 2,1 1 0,1 0 0,-4-1 0,-2 1-1,-2 3 2,-3-2-1,0 2 2,-3 0 0,-4-2-1,-1 2 2,-3 2-2,-3-2 0,-1 2 0,-2-2-1,-1 1-1,-1-1 0,0 2-2,0 0 0,-1 1-1,-3 2 0,1 2 2,-1 0-1,-3 2 1,2 1 0,-4 2 0,-1 2 0,-2 2 1,0 1-1,-2 2 0,-2 5 1,1 2-1,-4 2 2,0 1-1,-2 6 1,-1 1 0,-1 4 0,-1 3 0,0 2 0,-2 2-2,2 0 1,-2 1 0,1-1 0,1-1 1,2-2-1,1-3 1,2-3 0,2-3 0,-1-2 0,3-2-1,1-4 0,2-2-1,1-5 1,5-1 0,0-3-1,1-2 3,0-2-1,2-2 1,-1-3-1,2-2 0,2 1 1,-1-5 1,1 1-1,-2 0 1,2-2-1,0 0-2,0-2 1,0 2-3,0 0 1,2 0 0,-2 0 0,0 0 0,0 0 1,1-2-2,1 1 0,2 1 0,-1 0 0,2 0 1,0 0-1,2 0 0,2 0 2,1 0 1,2 0 2,1 0 2,0 0 2,3 1 2,1-1 2,0 0 2,4 2 1,-2 0 2,4-1 0,-2 1 0,-1 2-1,1-3-2,0 3-1,-2-1-1,0-1 1,2 1 1,-4-1 3,0-2 5,-1 2 3,-2-2 1,-2 0-2,0 0-2,-4-2-4,1 0-4,-4 2-5,-1-1-2,-1-1-6,-3 2-17,2-2-22,-2 2-31,0-1-31,-2-1-9,0-2 18,1-4 32,-1-3-91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09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0 162 68,'0'0'6,"5"-2"-4,1 2-1,2 2-1,-1 1 0,2 3 0,-4-1 0,0 0 0,-1 4 1,-4 1 1,0 2 0,0 2 1,-2 3-2,0 0 1,0 3-1,4-3-2,0-2 0,0-1 0,3-2-2,-2-1 0,6-1-2,0-1 1,1-2 1,2 0 1,0-2 2,4 0-1,-1-3 1,1-1 1,1-2-1,0-1 0,2-2 0,0-1 0,2 0 0,0-4 0,0 1 0,1-1 1,1 0 1,-1 3 1,1-3-1,-4 0 1,1-1-1,-2 1 0,-3-1 1,-3 0-1,-3 1 1,0 0 1,-4 1 1,-3-1 3,-2 0 2,-4 1 0,1-1 2,-1 0-1,-3 1 2,0-3 1,-1 1 0,-1 0 0,-1-3-1,-1 0 0,3 1-3,-4-4-1,1 2-4,1 0-4,1 0 0,1 1 0,-1 1 0,4 1-2,-2-1 1,2 3-3,1 2-6,1 2-9,1 2-13,2 1-12,2 2 3,-1 2 11,3 0 12,1-1 9,0 1-50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39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0 118 79,'4'4'11,"3"-4"-7,3 0-2,4 0-1,0-7 0,0 0 1,1 0 3,1-2 4,1 1 6,0-3 4,1 3 0,-3-1-3,1 0-4,-1 3-5,1-3-5,0 0-5,1 4-12,-2-2-14,1 2-7,-2 1 5,-2 1 9,-5 1 12,-2 4-47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609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11 0 77,'-4'3'16,"1"4"-2,-1 5-6,6 2-5,-4 4-2,2 1-1,2 0 0,-2-2 0,3 0 0,-1-1 0,0-2 0,0-4 0,-1-1-2,1-2-6,0-2-6,0-2-2,-2 1 3,-2-3 4,2 1-47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4.87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7 138,'3'-3'47,"4"1"-24,5-1-23,6 3-6,-1 1-5,2 1-2,-2 2-1,-1 1 3,-2-2 5,-4 1 4,1-1 4,-3-1 5,-1 0 0,0-2 0,0 0-3,2 0-5,-3-2-11,3 0-14,0 0-5,-1-1 5,-2-4 8,-1 0-39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5.18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70 0 77,'-16'19'12,"-1"3"-5,-2 6-5,7-4-2,9-6 0,1-1-1,2-2 0,2 3 1,-1-4 0,3 1 2,1-3 5,2-1 6,-2-1 3,0 0 4,2 1-2,0 1-1,2 0 0,1-2-2,0-1 0,3-2-1,-1-2-2,2-1 1,-1-3 2,-1-1 0,4-1 0,0-3-2,-3-1-4,5 0-3,-1 1-2,2-3-4,0 0-1,2 1-12,-2-3-16,2 2-16,-2-2-15,1-1-2,1-4 18,2-1 16,1-6-41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5.46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 0 246,'-5'2'49,"3"-1"-59,2 3-16,5 1-4,4-2 6,-2 3 8,1-1 6,-2 3 7,1 3 2,-2 1 2,0 2 2,-2 1 1,1 1 2,1 1-1,0 0-2,0 1-1,2 1-5,2-2-12,0 2-16,1-3-4,0-4 4,1 0 12,-4-3 10,-6-4 7,1 0-51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6.283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0 106 76,'1'-9'31,"4"0"-4,1 2-9,1 4-9,-2 3-5,3-2 0,3-1-1,1-2 1,2-1 2,0-1 2,-1-1 0,1 1-1,0 0-2,-2-2-2,-1 2-1,-1 2-1,-1 0-1,-3 2-1,0 1-3,-3 0-3,-1 4-4,0 0-1,-2 1-1,0 4 0,-4 2 0,-1 1 0,-4 4 3,-1 1 2,-2 3 4,0 1 3,0 0 0,3 0 1,-1 0 1,3-2 1,0 2 2,2-3 1,1-1 0,2-1-2,4 0 1,0-2 2,3-3 3,0-2 1,2-1 2,0-2 1,3-2 3,3-4 2,-1-2-1,1-2 0,0-3-6,0-3-3,3-4-4,0-1-3,-1-2-3,1-4-6,1 1-5,-3-1-5,-2 1-4,-2 1-1,-3 2 0,-2 2 3,-3 5 3,-4 0 3,-1 5 4,-4 0 3,-2 3 1,-3 3 4,0 1 0,0 1 2,2 3 0,1 1-1,-1 2 1,3 3-2,0 1 2,0 3-1,2 1 1,-1 4 0,1 0 0,2 2 1,-1 1-1,3 1 0,-3 1 0,2-1-1,-1 3 1,0-4 0,-1 0 0,1 1-1,-1-2 0,-1-1 0,0-2 0,0-3-1,-1-1 0,1-2-3,0-1 2,-2-3 0,2 1 1,1-2 1,-1 0 0,2-2 1,-1-2 0,3 1-1,-1-2 2,-2-2-2,3 0 2,1 0-1,-2 0 0,4-2 0,-1 2 1,3-4 0,-1 3 0,1-4 1,1 1 1,0 1 0,0-1 3,4 1 1,0-4 2,1 2 7,4-2 7,0 0 10,5-2 3,2 0-4,3 1-8,2-1-12,3 2-4,0 0 1,3 0 1,-1 0 0,-2 1-3,-3-1-2,0 1-4,-4 1 0,-3 0 1,1 2-4,-5-1-6,1 1-16,-4-1-17,-2 1-15,-1-1 3,-4 1 14,-2-2 14,1-4 13,-2-1-46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6.58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0 142,'-1'7'27,"2"2"-25,3 3-4,3 5-2,1-5 1,1 2-1,-2 3 1,0 4 1,-4 0 2,2 1 2,-5 3 3,2 1 4,-2 1 2,-2 4 0,2 1-3,0-1-4,0 2-4,-1-2-1,2 0-5,-1-2-5,2-3-6,-2-3-6,0-6 0,2-2 2,0-6 5,1-2 4,1-5 4,-1-4 2,2-1 3,-1-8 1,3-1-51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010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24 27 119,'-9'2'35,"4"3"-20,-2 2-15,5 1-1,1-1-2,2 2-1,-1-2 0,2 0 2,0-2 2,-2-2 2,2-1 7,-1-2 10,1 0 5,3-3 7,4-1 1,1-3-6,2-1-5,4-1-5,3 0-8,2-1-4,0 1-2,1 1-2,1 2 2,-4 1-2,0 0 0,-4 3 0,1 1 2,-4 1 0,0-2 0,-2 2 0,1 0-1,-3 0 0,-1 2 1,-3 1-1,-1 1 0,-1 1-1,0 0 0,-2 4 0,0 1 0,0 0 0,0 4 0,-4 0 0,4 2 0,-2 1-1,1-2 2,2 1-1,-2-2 0,1 1-1,-2-1-4,-2 2-5,1-1-7,-2 1-11,0-1-9,-2-1-11,0 0-7,3 0 6,-3-5 15,1 1 13,-3-1-38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28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-1 185 167,'0'-2'53,"5"-1"-35,4 0-14,5 1-6,3-2-3,2 1 1,5-2 1,2 1 3,0-3 12,4 0 17,-1-1 14,4-4 14,0 0 2,1-1-8,-1 1-11,2 0-12,-2-2-13,-2 4-16,-2 0-21,-1-2-33,-4 3-28,-3 2-13,-4 2 3,-3 1 22,-6 1 26,-4 3 19,-6 0 14,-6 2 8,-3 1-49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24:24.15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481CB5-61DC-4DEF-83D8-09C0DE85B0DA}" emma:medium="tactile" emma:mode="ink">
          <msink:context xmlns:msink="http://schemas.microsoft.com/ink/2010/main" type="inkDrawing" rotatedBoundingBox="5170,7206 5422,12821 3485,12907 3233,7292" semanticType="callout" shapeName="Other">
            <msink:sourceLink direction="with" ref="{575C95F1-0AD8-49B5-8FDA-91420CD85176}"/>
          </msink:context>
        </emma:interpretation>
      </emma:emma>
    </inkml:annotationXML>
    <inkml:trace contextRef="#ctx0" brushRef="#br0">1587 21 387,'0'-6'5,"1"1"-1,1-2-2,0 4 0,-2 3-1,0 0 1,-4 3-2,1 3 0,-2-1 0,-2 2 0,0 0 1,-2-2 1,-1 3-1,-4 1-1,0 0 1,-3 3-1,0 0 2,-1 2-2,-1 0 0,-1 6 2,-1 1-2,-2 3 2,-3 2-2,0 2 0,-3 1 1,-2 4-2,-4 2 3,-3 1-2,-1 2 1,-3 0 0,2 2 0,1 3 2,0-1-1,1 3-1,0 0-1,0 0 1,2 1-1,1 1 0,1 3 0,3 0-1,-2 2-2,2 2 3,0 3-2,-2 0 0,0 2 3,0-1 0,2-2 0,0 1 0,-2-5-1,2 0 2,-2-1-1,4 3 1,-1 1 0,4 1 0,2-1-2,3-1 2,2 1-3,2 4-1,0 0 2,1 3-1,2 2 0,-1 0 1,3 0 0,-2 2 0,2 1-1,1-1 1,-3-2-1,4-2 1,-2-2 0,2-1 2,-1 2-1,1-2 1,1 3-2,1-3 0,-1 3-1,0 2 1,1 0 0,2 0-1,1 0 1,2-2 1,3 0-2,0 2 2,3 0-1,1 2 1,1-2-1,2 0 1,0 0 1,3 2-1,-1 1 1,3-1 0,-4-4-2,3-5 2,-1-3 0,2-2 2,0-2 0,-1-2 3,-1 1 2,2-4 0,-1-2 2,-1 0-3,4-3-2,0 0-2,1 1-2,3-1-2,-1 0-1,4-1-1,1-1 2,2 1-2,0-1 2,4 0-1,0 1 1,1 3-1,2-2 0,0-1-1,-1 1 2,-1-5 0,-3-1 0,0-2 0,-3-5 2,-1-3 1,-1-1 0,0-1 4,1-1 2,-1-2 0,1 0-1,-1 0-3,2-2-1,1 2-1,0-1-1,0 1 0,2-2 0,0 2-1,2 0 1,-1-2-1,1 1 0,0-3 3,-2-3-2,-2 0 2,0-1 0,-1-2 0,-3-1 1,-1-1-1,0-2 3,2 2-1,-2-2-2,0 1 1,-2-1-1,1 2-3,-3-2 0,3 0 0,1-1-1,0 1 1,3-2-2,4 2 0,0-1 1,2-1-1,1 1 1,1-3 0,-3 3 0,1-4 0,-2 2 2,-5-2-1,1 0 0,-3 0 4,0-2 6,-2 0 6,1 0 3,-3 1-1,1-3-6,-1 1-8,-1 1-3,0-1 2,2 1 0,1 0 1,0 0-1,0 2-3,2-1 0,0 2 2,1-1-2,-3 0 1,-2 0 0,-1 0 1,-2 0 0,0 2 0,1-2 0,-3 0-5,-1 2-32,-1 1-52,3 1-10,-1 4 8,0 6-227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53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49 0 49,'-7'4'4,"0"-2"1,0-1 3,4 3 3,3-6 2,2 2 2,-2 0 2,0 0 1,0 2 0,1 1 0,-2 6-1,2 5 3,-1 5 2,-1 3-2,1 6-3,-2 3-4,0 4-4,-1-1-4,-1 1-1,1-4-3,-1 0 0,1-3-2,-1-2-4,3-6-9,1-2-11,0-6-10,1-5-7,1-2-2,2-5 9,1-5 10,2-6 8,3-6 9,2-7-45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7.85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0 157,'0'11'44,"6"4"-41,2 6-15,4 5-2,1-5-1,-1 1 1,-4 4 5,-1 0 3,-3 0 4,1 3 4,-3 1 3,-1 1 6,-1 0 2,-3 0-1,-2 0-4,-1-1-5,1-1-2,0-3-1,2-2-3,1-1-2,0-6-5,0-1-3,2-3-3,0-4-2,2-2-1,0-4 0,1 1 4,1-4 5,3-2 5,3-1 3,-34-34-1,38 24-45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8.194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206 0 59,'3'1'4,"2"3"-4,4 1-1,1 0-1,1 0 0,-2 2 0,-4 0 2,0 0-1,-5 2 1,0 1 1,-4 4 2,-1 2 1,-2 3 2,-5 0 1,0 3-2,-2 1-1,-1 1-1,-3 2-2,-1 3-1,2 2 0,-2 0 0,2 1-1,-1-5 0,1 1-3,2-2 0,1-4-2,2-3 0,0-5 0,3-3 1,5-6 1,1-5 2,6-7-47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8.45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0 136,'0'5'29,"0"2"-24,4 1-6,1 1 0,4-5 0,1 1-1,2 2 0,0 0 1,0-2 2,1 2 4,-1-2 4,2 2 8,-2 0 2,0 0-3,2 1-4,-1 3-8,3-1-2,0-1-3,-1 1-6,1-1-9,1-2-15,0-2-8,1-2-1,-1-3 9,-2-3 12,-3-2 9,1-6 5,-5-1-42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8.69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6 0 105,'-4'0'32,"2"0"-14,4 3-13,3 4-4,1 4-2,-1 2 1,0 3-1,2 1 1,-2 2 0,0 2 3,2 0 4,0 0 5,-2-1 4,0 1-2,1 0-4,-1 0-7,0-4-8,2 0-16,-2 0-18,2-1-5,0-2 8,-2-4 15,2-3-36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2:11:49.1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0 195 82,'2'0'16,"6"2"-9,3-2-6,1 1-1,0-2 1,0 1 0,0 0 2,-2-4 6,-1 1 12,1-2 14,-1-2 18,0-2 12,-1 0-4,4-3-15,1-2-18,2 1-18,1 0-6,1 0-2,0-1-3,2 0 1,2 0-1,0 2-1,-2 2 2,0 1-1,-4 0 2,-1 4 0,0 2 0,-4 1 1,1 0-2,-2 2 0,-4 2-1,0 0 0,-3 1 1,-1 2 0,1 1 0,-2 0 0,0 1 0,0 0 1,-2 0 0,1 2 0,1-1 2,-2 1 0,-2 3 3,3 0 2,-3 0 2,3 4 2,-1 0 1,2-1-2,-2 4 1,0 2 0,1 0-1,-1-1 1,0-1-2,0-1-7,1-3-8,-1 1-25,2-2-43,0-2-44,0-5-14,0-4 39,0-5-29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3:48:38.577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-1 184 142,'-1'-5'4,"1"-2"-2,1 0 0,-1 2 0,4-1-1,-2 1 1,1 2-2,2-3 1,-1 1-1,-1 2-1,2-1 3,-1 3-2,-1-1 2,-1 2 0,0 0-1,-1 0 1,-1 0 2,0 0 3,-1 2 4,-3-2 3,3 1 4,1 1 2,-2 0 3,0 0 0,0-1-2,1 1-5,-1 0-3,0-1-5,2 3-1,-2-2-1,2 1 6,0 2 3,2-1 3,2-1 2,-1 2-5,1-1-1,1 1-3,2 0-1,0 2 0,1 0-4,3 0 2,1 0-4,2 0 1,-1 0 1,3 1-2,0-1 1,-1-1 0,2-1-1,2 0 3,-1-2-3,1 3 3,-4-3 1,3 0-1,1 1 3,0-1-1,0 1-1,0-1 2,1 1-2,1-1-2,0 2-4,1-1 1,3 1 1,1-2 0,1 3 2,3-1-2,2-2-2,1 1 1,0-1 2,3-1 0,-3 1-1,4-1 4,-3 0 0,-3 0 0,2-2 1,0 0-2,-2 0-2,0-2 0,0 0-3,2 0 2,-3-1-4,1 1 0,-2 1 2,1-1-2,1 0 3,2 2-2,-2 0-2,2-2-1,1 2 2,-1-1 1,2-1-1,-1 2 3,-1 0-2,2 0 1,-2-2 1,-1 0-3,3 1 2,-2-1-1,0 0 0,1 0 1,3-3-2,1 2 2,1-2 0,1-2 0,0 2 1,-2-2 0,-3 0-2,-1 0-2,1 0 2,-2 2 0,-1 0-3,1-1 3,0 1-2,0 2-1,0 1 4,0-3-4,0 3 2,1-1-1,-1-1-1,0 1 2,0-1-3,1 1 4,1-1 1,0-1-1,-1 2 4,-1-3-5,2 0 2,-1 0 1,1-1 2,-1 1 3,-1 0-3,0 1 2,-2-2 0,2 2-3,0 0 2,0 1-4,1 3 0,-1-5-2,2 3 0,-4 0 1,2-3-2,-2 5 1,0-3 2,-2 1 2,3 1 2,-1-1-2,0 1 2,2 0-1,-2-1 0,3-1 0,1 1-3,0-1 1,-1 2-1,-1-1 0,-2 0 2,2-1-3,0 1 2,1-1-2,-1-1 3,2 2-2,-2 1 0,0-2 2,-2 1-1,0-1 1,-4 3 1,5-1 0,-3 2-3,0-2 0,1 2 0,-3-1-2,5 1 0,-3 0 2,4 1 0,-2-1 0,-3-1 0,1 1-1,0-2 0,-1 0 1,0 0-1,-1 1-1,3-1 0,-1-2 0,1 3 0,1-1 1,0 0 0,2 1-3,1 1 1,3-2 0,-1 2 1,0-2 0,2 2-1,0-2 1,2 1-1,0 1 1,-2-2 0,0 0-1,0 2 0,0-2 0,0 2 0,-2 0 0,2 0-1,-1 0-2,3 0-1,-1 0-5,-1 0 2,0 2-2,0-2-1,-1 2 2,-3-2-2,3 0 3,-1 0 0,-1 0 1,-1 0 5,1 0 0,-4 0 3,2 0-3,-2 0 2,-2 0-1,1 0-1,-4 0 1,0 0-3,0 3 3,-2-1 0,0 2 1,0-1 0,0 0-3,-1 1 1,-1 1 0,-1-1 1,0-3-1,0 3 0,-1-4 1,1 1 1,0-1-1,-2 2 2,0-2 0,2 0 0,-2 2-1,0-2-1,1 2 0,1-1 1,-2 1-1,2 0 1,-2 1-1,-2-1 2,2 1-2,2 1-1,-2-1 2,2 1 0,-2-2 1,0-1-1,-2-1 1,2 0-1,-2 2 0,2-2 1,2 2-2,-2-1 0,4 1 2,-3-2-3,0 2 1,2 1 0,-1-1 1,-2 0 0,2 0-1,-2-2 1,-2 1-1,0 1 1,-1 0 0,-1 0-1,1-2 1,-2 1-2,1 1 1,1 0 1,-2 1-1,1-1 1,1 1-2,-2-1-1,-2 0 0,2 0 0,-1 1 1,1-1-1,2-1 1,-2-1-1,-1 2-3,1-2 0,-2 2 0,4 0-1,-2-2-2,1 1-3,3-1-10,-3 4-13,1-2-14,-1 1-11,-1-1-14,-2 1-9,-1-1 4,-1 0 20,-1-1 21,-4-1 20,0-1 12,-2-1-130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5T03:48:40.885"/>
    </inkml:context>
    <inkml:brush xml:id="br0">
      <inkml:brushProperty name="width" value="0.4" units="cm"/>
      <inkml:brushProperty name="height" value="0.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139 322 169,'-15'7'2,"-4"3"-2,-2-3 0,2 2 1,9-11 0,1-1 0,0-1 1,2-1-1,1-4 0,0 3 0,1-5 0,2 1-1,1-2 1,0 0 0,4-2 0,-2 2 2,0-2 3,2 0 3,-2 2 3,1 0 0,-1 1-2,2 3-1,0 1-3,0 2 1,1-1-2,1 3 0,-3 1-2,1 1-2,1-1-1,1 2 1,1 2 3,2-2 1,0 1 3,2-1 1,1 2 0,2-2 2,-2 0 0,4 0-2,0 0 0,0 0-1,2 2 1,1-1 1,-2-1 2,4 2-3,0 2 1,0-3-3,2 3 0,2-1 0,-3 1-2,3 1-1,1-2 0,0 3-1,1-3 0,4 1 2,0-3-1,2 1 0,-1 0 1,1-1-1,0 1 2,2 0 1,-2-2 3,0 2 2,-1-1 4,-3 1-1,4 0-1,-1-2-4,-1 0-3,4 2 0,-2-1-3,2 3 0,0-1-1,0 1-2,0-1 1,1 1-1,1-1 1,-2 2-1,1-1-1,1-3 3,1 1-2,4 2 1,0-3 1,-1 1 0,1 1-1,-2-1 0,-1 0-1,-3 1 1,1 1-2,-1-1 2,1 1-1,1-1-2,-1-1 2,1 1 0,0-1 1,1 0 0,-3-2-1,1 0-1,1 0 0,-1-2-2,-1 0 2,3 2 0,3-1 0,-1 1-2,-1 0 1,0 0 0,0 1 1,-5 1 0,-2 0 0,1 0 3,-1-1 0,2-1 1,-2 0 0,0 2-1,0-2-1,-2 0 0,2-2 1,2-3-2,-2 2 1,2-2 0,-2 1 2,2-1-1,-2 0-2,1-1 0,0 1 0,1 2-1,0 1 2,-2 0 0,-1 1 0,-3 1-1,1-2 1,0 4-1,-1-2 1,1 0-1,-2 0 0,0 0 0,2-2 1,-3 0 0,3 0 1,0-1 2,-2-2 5,1 0 7,1-1 6,0 3 3,-2-2-1,0 1-7,1-1-7,1 2-4,-2-2-4,3 1-1,-1-1 1,1 0-1,1-1 2,-3 0-1,1 0-1,0 1 1,-1-2-1,-1 2 1,-3 0 0,-1-2 0,-1 2 0,3 0 0,-1-1-3,1 3 0,-2 0 0,3-1 1,-1 2 0,2 1-2,0-3 0,-2 2 1,-3-1 3,1-1 0,1-1-2,-1 2-1,1-2-2,-1-1 2,-1 3 2,0 0-1,-1-3 0,-1 1-1,0 0 0,0 2 0,1-3 1,0 3 0,-1-1 0,-1 1-1,1-1 2,-2 1 0,-2 0 1,3 1 2,-3 0-1,1 0 0,1 1 0,-1-3-2,1 2 0,0 1 0,-1-3 1,1 3-3,-1-3 5,3 1 2,0-1 0,0 2 2,0 1-6,-2-1-1,0 0 0,-1 1-2,1-1 2,-1 2 0,-1 0-1,-1 0 1,0 0-2,-2 0 0,0 2 0,-1-1 2,-1 1 0,-1 1 0,-2 1 0,0-2-2,-2-1 2,2 1 0,-2-2 2,0 2 0,0 0-1,-1-1 0,1 1-1,-2-2-1,2 0 1,1 2 0,-3-1-1,1-1 0,-1 0 1,0 0-1,1 2 0,1-2 2,-1 0-3,-1 2 2,1-4-1,1 0-1,0 4 2,0-4-1,2 2-2,-2 2 2,2-4-3,0 2 2,0 0 0,0 0-1,0 2 2,1 0-2,-1 0 2,2-1-2,0 3 0,-2-2 2,1 1-2,1 0 1,-2 1-1,1-1 0,1 1 1,-4-2 0,0 3 1,1-2-2,-3 1 1,1-1-1,-1-1-1,0 1 2,1 1 0,-1-1-1,1 2-9,3 1-20,-2-1-33,2 0-48,0 0-47,0 0-10,0 1 43,0-6 46,-1-4-111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23T07:05:27.681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21A9EC-1470-49FC-B192-15BCBB4874E2}" emma:medium="tactile" emma:mode="ink">
          <msink:context xmlns:msink="http://schemas.microsoft.com/ink/2010/main" type="writingRegion" rotatedBoundingBox="12621,3406 22002,3516 21987,4750 12606,4640"/>
        </emma:interpretation>
      </emma:emma>
    </inkml:annotationXML>
    <inkml:traceGroup>
      <inkml:annotationXML>
        <emma:emma xmlns:emma="http://www.w3.org/2003/04/emma" version="1.0">
          <emma:interpretation id="{241A2799-F6F9-4895-BE3A-F725BDCD6061}" emma:medium="tactile" emma:mode="ink">
            <msink:context xmlns:msink="http://schemas.microsoft.com/ink/2010/main" type="paragraph" rotatedBoundingBox="12621,3406 22002,3516 21987,4750 12606,4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2146F0-FF40-4641-96E5-1BE98CB71942}" emma:medium="tactile" emma:mode="ink">
              <msink:context xmlns:msink="http://schemas.microsoft.com/ink/2010/main" type="line" rotatedBoundingBox="12621,3406 22002,3516 21987,4750 12606,4640"/>
            </emma:interpretation>
          </emma:emma>
        </inkml:annotationXML>
        <inkml:traceGroup>
          <inkml:annotationXML>
            <emma:emma xmlns:emma="http://www.w3.org/2003/04/emma" version="1.0">
              <emma:interpretation id="{82E334D9-17E8-455B-AFBA-E4720CF738C6}" emma:medium="tactile" emma:mode="ink">
                <msink:context xmlns:msink="http://schemas.microsoft.com/ink/2010/main" type="inkWord" rotatedBoundingBox="12998,3514 13452,4525 12959,4746 12506,3735"/>
              </emma:interpretation>
              <emma:one-of disjunction-type="recognition" id="oneOf0">
                <emma:interpretation id="interp0" emma:lang="ko-KR" emma:confidence="0">
                  <emma:literal>y</emma:literal>
                </emma:interpretation>
                <emma:interpretation id="interp1" emma:lang="ko-KR" emma:confidence="0">
                  <emma:literal>g</emma:literal>
                </emma:interpretation>
                <emma:interpretation id="interp2" emma:lang="ko-KR" emma:confidence="0">
                  <emma:literal>엌</emma:literal>
                </emma:interpretation>
                <emma:interpretation id="interp3" emma:lang="ko-KR" emma:confidence="0">
                  <emma:literal>닝</emma:literal>
                </emma:interpretation>
                <emma:interpretation id="interp4" emma:lang="ko-KR" emma:confidence="0">
                  <emma:literal>겅</emma:literal>
                </emma:interpretation>
              </emma:one-of>
            </emma:emma>
          </inkml:annotationXML>
          <inkml:trace contextRef="#ctx0" brushRef="#br0">81 44 407,'-2'-2'8,"1"4"-6,-3-2 0,1 1-1,-2 1 0,-2 0 1,0-2 2,0 0 1,0-4 1,0-1 1,0 0-1,2-2 0,2 2 2,-3 0-2,3-1 2,1 3-1,-1-2 0,1 3-3,2 0-3,0 2-1,0 2-1,2 0 1,-2 3 0,1 4 0,1 1 0,2 4-1,-1 3 0,2 2 1,2 4-2,2-1 2,1 2 0,1 1 0,-1-3 2,2 2-1,-3-3 0,1-2 3,-1 0 1,-1-3 0,1-1 0,0-3 1,-2-1 1,1-3-1,-1-2 0,0-1-2,0-4-1,0 1 0,0-2 0,0-2-1,-2 1 0,4-3 0,-3 1 0,3-4 0,1 0 0,-1-2-1,3-3-2,-1 0 1,1-2 1,-4 0-1,1 1 1,0-1 1,-1-2-5,-1 2 1,2 1 1,-2-1-2,-2-2 3,2 2 2,0 0-1,0 2-1,0-1 0,-2 2-1,2-1 1,1 0-2,1 3 2,0 1-2,-1 1 0,1 0 1,-2 3-1,0 3 1,0-1-2,0 2 1,0 2 1,1-1-1,-1 5 1,2 0-4,-1 3 1,1 5 1,0 1-2,1 8 2,0 3 0,1 7 1,-1 3 0,2 6 1,-1 4 1,1 1-2,-2 1 0,4-1-1,-4 0 1,1-2-2,-1 0-2,-1-2 2,-2 0 0,0-1 2,-2-6 1,-2-3 1,1-4 0,-4-3-1,-4-5 1,1-2 0,-2-2 0,-2-3 1,-2-2 0,-1 0 1,-2-3 2,-2 0 0,0-4 1,-3 0 1,-1-2 0,1-1 1,-4 0-2,2-4 3,-1-1 2,-1-3-1,2 1 2,-2-3 1,2-1-1,0 0-1,3-1-5,-1-2-1,2 2-1,1-1 0,-2-1 2,1 2-1,-1-4-3,2 0-5,0 0-4,2-1-13,2 1-9,3 0-7,2 0 4,6 0 9,3-1 7,5-3-274</inkml:trace>
        </inkml:traceGroup>
        <inkml:traceGroup>
          <inkml:annotationXML>
            <emma:emma xmlns:emma="http://www.w3.org/2003/04/emma" version="1.0">
              <emma:interpretation id="{86FB43F4-3BA6-413B-8D9B-B60D84B546A3}" emma:medium="tactile" emma:mode="ink">
                <msink:context xmlns:msink="http://schemas.microsoft.com/ink/2010/main" type="inkWord" rotatedBoundingBox="13613,3756 14228,3800 14206,4094 13592,4050"/>
              </emma:interpretation>
              <emma:one-of disjunction-type="recognition" id="oneOf1">
                <emma:interpretation id="interp5" emma:lang="ko-KR" emma:confidence="0">
                  <emma:literal>二</emma:literal>
                </emma:interpretation>
                <emma:interpretation id="interp6" emma:lang="ko-KR" emma:confidence="0">
                  <emma:literal>=</emma:literal>
                </emma:interpretation>
                <emma:interpretation id="interp7" emma:lang="ko-KR" emma:confidence="0">
                  <emma:literal>느</emma:literal>
                </emma:interpretation>
                <emma:interpretation id="interp8" emma:lang="ko-KR" emma:confidence="0">
                  <emma:literal>『</emma:literal>
                </emma:interpretation>
                <emma:interpretation id="interp9" emma:lang="ko-KR" emma:confidence="0">
                  <emma:literal>끄</emma:literal>
                </emma:interpretation>
              </emma:one-of>
            </emma:emma>
          </inkml:annotationXML>
          <inkml:trace contextRef="#ctx0" brushRef="#br0" timeOffset="649.2734">1010 134 430,'-7'-2'9,"2"2"-7,0 2-2,3 1 0,4 0 0,-1 3 0,3-1 0,-3-2 1,3 2-1,1-1 1,2-2-2,0-2 1,2-2 1,-1-2 1,1-1 2,1 0-2,1 0 2,-1-2-1,0 0-1,3 2-1,2 1-1,1 1 0,-1 0-1,4 1 0,-3 2 0,1 0 0,-1 2 1,-1 1-2,-1-1 1,-2-1 0,2-1-1,-2 0-1,0 2 0,2-2 1,-4 0 1,4-2 0,-3 1 0,-3-3 1,1 1-1,-2-1 0,-2 1-2,-2 1-1,-1-1-3,-4 1-271</inkml:trace>
          <inkml:trace contextRef="#ctx0" brushRef="#br0" timeOffset="1104.0545">1082 317 403,'0'8'11,"0"3"-8,2 1-1,0 0-1,0-7 3,1 0-1,-3-1 0,2-4 1,0 0-1,-2 0 0,3-2 1,-1-3 1,1 2-1,-1-3 1,1-1 0,1 2-1,1-2-2,0 2 0,0-2-1,4 0 0,0 2-2,1 0 1,2 1 0,0 1 1,2 0-1,2-1 0,1 2 0,0 1 0,2-1 1,0 0-1,2 2 2,-2 0 2,2-2-1,0 2 0,-2-1-1,0 1 0,0 0 0,-2-2 1,0 0-1,1 2 1,-3 0-1,1 0-1,-1 0-2,1 0 0,-4-1-7,2 2-4,-2-1-4,-2 2 0,-1-2 2,-2 0-272</inkml:trace>
        </inkml:traceGroup>
        <inkml:traceGroup>
          <inkml:annotationXML>
            <emma:emma xmlns:emma="http://www.w3.org/2003/04/emma" version="1.0">
              <emma:interpretation id="{57EB7780-89AC-4DA1-BBD2-01992CAE6104}" emma:medium="tactile" emma:mode="ink">
                <msink:context xmlns:msink="http://schemas.microsoft.com/ink/2010/main" type="inkWord" rotatedBoundingBox="14485,4023 14849,3863 14868,3905 14503,4065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'</emma:literal>
                </emma:interpretation>
              </emma:one-of>
            </emma:emma>
          </inkml:annotationXML>
          <inkml:trace contextRef="#ctx0" brushRef="#br0" timeOffset="2225.0647">1876 358 392,'4'0'17,"3"-1"-13,-1 1-4,3-2 2,0 2 0,-2-2 0,-1 0 2,1-1 1,0 0-3,3-3 2,-1 1 0,3-2-1,0 0 1,-2-1 0,3-1 0,-3 0 2,2-1-1,0 1 0,-2 1-2,4-3-1,-2 4 0,2 0 0,1 1-2,-1-1 2,0 3-2,0-1-1,-2 3 1,1-1-1,-1 1 1,-1 0-1,-3 2 1,1 0 1,0 0-1,-3 0 1,0 0 0,-3 0 1,-1 0 1,-1 0 0,1 0 2,-2 0-1,2 0-2,-2 0 0,0 0-2,0 0 1,-2 0-2,2 0-1,0 0-4,0 2-6,2 0-2,0 0 0,-1-1 0,5 1-275</inkml:trace>
        </inkml:traceGroup>
        <inkml:traceGroup>
          <inkml:annotationXML>
            <emma:emma xmlns:emma="http://www.w3.org/2003/04/emma" version="1.0">
              <emma:interpretation id="{9395FDAD-A468-436A-AD82-93BFFA4DD032}" emma:medium="tactile" emma:mode="ink">
                <msink:context xmlns:msink="http://schemas.microsoft.com/ink/2010/main" type="inkWord" rotatedBoundingBox="15351,3464 19503,3512 19494,4322 15341,4274"/>
              </emma:interpretation>
              <emma:one-of disjunction-type="recognition" id="oneOf3">
                <emma:interpretation id="interp15" emma:lang="ko-KR" emma:confidence="0">
                  <emma:literal>2</emma:literal>
                </emma:interpretation>
                <emma:interpretation id="interp16" emma:lang="ko-KR" emma:confidence="0">
                  <emma:literal>그</emma:literal>
                </emma:interpretation>
                <emma:interpretation id="interp17" emma:lang="ko-KR" emma:confidence="0">
                  <emma:literal>고</emma:literal>
                </emma:interpretation>
                <emma:interpretation id="interp18" emma:lang="ko-KR" emma:confidence="0">
                  <emma:literal>교</emma:literal>
                </emma:interpretation>
                <emma:interpretation id="interp1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27959.2321">2798 206 230,'-3'-7'98,"-3"0"-59,-2 0-27,2 0-7,1 4-2,0 1-1,2-1-1,-1-1 1,1-1-2,1 2 0,0-2 0,2-2 0,0 1 1,-1 0 1,1-1-2,1 0 0,1-2 0,0 2 1,1-2-1,1 1 1,1-1 0,2 1-1,0-1 1,1 0 0,1 1 0,0-1-1,-1 2 0,3 0 0,1-2 2,0 4-1,0-2 0,2 2 1,0 2-2,-2 1 0,0 2 0,0 2 0,0 3 0,-2 2 1,-1 3-2,-2 2 1,-2 7 0,-1 0 0,-3 6 0,-1-1 0,-3 3 0,-1 3-1,-1 1 0,-3 2 1,-3 0-1,-1 0 1,0-1 0,-4-2-1,1-1 1,-1-5 0,-1 1 0,0-3-1,3-1 0,-2-2 1,1-4 0,3-2 0,0-3-1,1-1 1,4-4 0,-1 0 1,1-3-1,2-1 1,1-1 0,2 0-1,1-1 1,1 1 0,1-2 0,3-2 0,1 3 0,4-4 1,-1 1 0,4-1-1,2 0 1,4 0-1,1-1 0,1 1 0,-1 2-1,6-1 1,-3 1 0,4 3 1,0-2-1,0 4 0,0-2-1,0 2 0,1-1 0,-2 3 1,-1-1 0,-3 1-1,-4 1 1,0-2-2,-3 2 1,-2 1 0,-3-1-1,-4 2 0,0 0-1,-3 1-1,0 1-1,-4 0-3,0-1-266</inkml:trace>
        </inkml:traceGroup>
        <inkml:traceGroup>
          <inkml:annotationXML>
            <emma:emma xmlns:emma="http://www.w3.org/2003/04/emma" version="1.0">
              <emma:interpretation id="{175FB821-C10B-499B-BAB9-8965976E36B0}" emma:medium="tactile" emma:mode="ink">
                <msink:context xmlns:msink="http://schemas.microsoft.com/ink/2010/main" type="inkWord" rotatedBoundingBox="16201,4051 16254,4157 16216,4176 16163,4071"/>
              </emma:interpretation>
              <emma:one-of disjunction-type="recognition" id="oneOf4">
                <emma:interpretation id="interp20" emma:lang="ko-KR" emma:confidence="0">
                  <emma:literal>7</emma:literal>
                </emma:interpretation>
                <emma:interpretation id="interp21" emma:lang="ko-KR" emma:confidence="0">
                  <emma:literal>.</emma:literal>
                </emma:interpretation>
                <emma:interpretation id="interp22" emma:lang="ko-KR" emma:confidence="0">
                  <emma:literal>、</emma:literal>
                </emma:interpretation>
                <emma:interpretation id="interp23" emma:lang="ko-KR" emma:confidence="0">
                  <emma:literal>刁</emma:literal>
                </emma:interpretation>
                <emma:interpretation id="interp24" emma:lang="ko-KR" emma:confidence="0">
                  <emma:literal>」</emma:literal>
                </emma:interpretation>
              </emma:one-of>
            </emma:emma>
          </inkml:annotationXML>
          <inkml:trace contextRef="#ctx0" brushRef="#br0" timeOffset="28242.1168">3545 386 479,'10'2'21,"6"5"-35,1 1-4,-1 3 2,-8 3 3,-4-2 0,-2 1 6,-2-2 4,0-3 0,-2-2 2,0-1-3,0-3 1,-1-2 1,1-2-1,-1-3 1,1-4 0,2-1 1,2-4-2,0-2-2,-1 1-256</inkml:trace>
        </inkml:traceGroup>
        <inkml:traceGroup>
          <inkml:annotationXML>
            <emma:emma xmlns:emma="http://www.w3.org/2003/04/emma" version="1.0">
              <emma:interpretation id="{2FDB8118-F141-4912-B0BD-6DC5D8C4F0A9}" emma:medium="tactile" emma:mode="ink">
                <msink:context xmlns:msink="http://schemas.microsoft.com/ink/2010/main" type="inkWord" rotatedBoundingBox="16687,3563 16807,4197 16569,4242 16450,3608"/>
              </emma:interpretation>
              <emma:one-of disjunction-type="recognition" id="oneOf5">
                <emma:interpretation id="interp25" emma:lang="ko-KR" emma:confidence="0">
                  <emma:literal>:</emma:literal>
                </emma:interpretation>
                <emma:interpretation id="interp26" emma:lang="ko-KR" emma:confidence="0">
                  <emma:literal>£</emma:literal>
                </emma:interpretation>
                <emma:interpretation id="interp27" emma:lang="ko-KR" emma:confidence="0">
                  <emma:literal>’</emma:literal>
                </emma:interpretation>
                <emma:interpretation id="interp28" emma:lang="ko-KR" emma:confidence="0">
                  <emma:literal>'</emma:literal>
                </emma:interpretation>
                <emma:interpretation id="interp29" emma:lang="ko-KR" emma:confidence="0">
                  <emma:literal>닝</emma:literal>
                </emma:interpretation>
              </emma:one-of>
            </emma:emma>
          </inkml:annotationXML>
          <inkml:trace contextRef="#ctx0" brushRef="#br0" timeOffset="28998.1903">3846-27 412,'-2'-4'6,"4"3"-6,1-3-1,3 8-2,0-1 1,0 6 0,-5 3 1,1 2 0,-2 3 1,0 2 0,0 0 0,-2-2 0,2 0 0,2-3 0,-2 0 2,4-3 0,-1-5-1,1 1 3,1-3 1,-2-1 3,2-1 1,2-2 1,0-2-3,2-1-2,-1-1-3,5-1-2,-3-2-4,2 2-4,2-4-2,-2 1 0,2-1 3,0-3 4,-2 2 1,0-2 1,-2-1 1,1 1 1,-3-2-1,-1 1 1,-2 1 1,-1-1 2,-1 1-1,-3 2 1,-1-2 0,-1 1 0,-2 1-1,-1 0-2,-2 1-1,0 0 0,0 3-1,-1-1-1,1 1 1,-2 3-2,1 3 1,-1 2 0,2 3 0,2 4 1,-2 3 1,0 3-1,0 4 1,0 2 0,2 5 0,-2 2 1,2 4-1,1 3-1,-1 1 1,3 2-1,-1 0 0,0-1 0,1-3 0,0 1 1,2-4 0,2-3 0,1-6-1,2-1 0,1-4 1,2 2-2,1-5 2,3 2-1,0-4 0,2-2 1,2-1 0,-1-2 0,1-2 0,-2 0-1,-1-3 1,-1-2-1,1 0 1,-1-2 1,-2 0-1,-1 1 1,-2-3-1,-4-1 0,1 0 2,-3 1-2,-1-1 2,0 0 0,-3 0 0,-1-2 0,-1 0-1,-2 0 2,0 2-1,-1-2 0,1-2 0,-4 2 0,1 0 1,0 1-1,-1-1-1,-1-2 0,0 2 0,0 2 0,2-2-1,-1 2 0,1 0-2,3 1-1,0 2-1,2-1-1,-2 3-1,2-2 1,1-1-1,1 3 1,1-4 0,2 1-2,2-1-263</inkml:trace>
        </inkml:traceGroup>
        <inkml:traceGroup>
          <inkml:annotationXML>
            <emma:emma xmlns:emma="http://www.w3.org/2003/04/emma" version="1.0">
              <emma:interpretation id="{11D6D028-1C21-4D83-B1B1-268284445A8A}" emma:medium="tactile" emma:mode="ink">
                <msink:context xmlns:msink="http://schemas.microsoft.com/ink/2010/main" type="inkWord" rotatedBoundingBox="17085,4156 17111,3477 17422,3489 17396,4168"/>
              </emma:interpretation>
              <emma:one-of disjunction-type="recognition" id="oneOf6">
                <emma:interpretation id="interp30" emma:lang="ko-KR" emma:confidence="0">
                  <emma:literal>7</emma:literal>
                </emma:interpretation>
                <emma:interpretation id="interp31" emma:lang="ko-KR" emma:confidence="0">
                  <emma:literal>기</emma:literal>
                </emma:interpretation>
                <emma:interpretation id="interp32" emma:lang="ko-KR" emma:confidence="0">
                  <emma:literal>엉</emma:literal>
                </emma:interpretation>
                <emma:interpretation id="interp33" emma:lang="ko-KR" emma:confidence="0">
                  <emma:literal>꼬</emma:literal>
                </emma:interpretation>
                <emma:interpretation id="interp34" emma:lang="ko-KR" emma:confidence="0">
                  <emma:literal>거</emma:literal>
                </emma:interpretation>
              </emma:one-of>
            </emma:emma>
          </inkml:annotationXML>
          <inkml:trace contextRef="#ctx0" brushRef="#br0" timeOffset="29360.7863">4489-96 286,'11'5'100,"2"7"-96,1 3-2,2 1-2,-13 5 1,1-1-1,-4 1 0,0-2 2,0-1-1,-2-1-1,2-2 1,0-1 0,-2-3-1,1-1 1,-1-1 0,0-1-1,0 1-1,1-2 0,-1-2 0,-2 2 0,1-4-2,0 3 0,-8-20-153,6 17-31</inkml:trace>
          <inkml:trace contextRef="#ctx0" brushRef="#br0" timeOffset="29730.7332">4546-8 296,'4'-14'76,"1"-2"-66,2-3-5,1 4 0,-1 1-2,2 2 0,0 1 1,3 1-1,-2 1 0,2-1 1,0 1-2,1 2 1,0 1-1,-1-1 2,2 1 0,2 0 0,-2 0-1,-2 1 0,0 2-1,-2-1-1,-1 4 1,0 0 1,-3 2 0,0 0 0,-1 3 1,-2 2-2,1 1-1,-3 6 0,1 0-1,-2 3 1,-2 2-1,1 4 0,-3 1-1,-1 6 0,-2 1 0,0 3-1,0 1 0,-1 3 0,-1 2-1,2 1 2,-3 1 0,1-1 1,2 1 0,0-8 0,0-1-1,4-7-1,-1-5 0,3-4-5,1-1-1,0-6-1,3-3 0,1-4 3,3-1 0,-1-5 0,-14-35-28,22 26-215</inkml:trace>
        </inkml:traceGroup>
        <inkml:traceGroup>
          <inkml:annotationXML>
            <emma:emma xmlns:emma="http://www.w3.org/2003/04/emma" version="1.0">
              <emma:interpretation id="{9A81ED54-D468-45DC-AA32-82F049D7CABC}" emma:medium="tactile" emma:mode="ink">
                <msink:context xmlns:msink="http://schemas.microsoft.com/ink/2010/main" type="inkWord" rotatedBoundingBox="17422,4174 17764,3447 18006,3561 17664,4287"/>
              </emma:interpretation>
              <emma:one-of disjunction-type="recognition" id="oneOf7">
                <emma:interpretation id="interp35" emma:lang="ko-KR" emma:confidence="0">
                  <emma:literal>5</emma:literal>
                </emma:interpretation>
                <emma:interpretation id="interp36" emma:lang="ko-KR" emma:confidence="0">
                  <emma:literal>夕</emma:literal>
                </emma:interpretation>
                <emma:interpretation id="interp37" emma:lang="ko-KR" emma:confidence="0">
                  <emma:literal>j</emma:literal>
                </emma:interpretation>
                <emma:interpretation id="interp38" emma:lang="ko-KR" emma:confidence="0">
                  <emma:literal>!</emma:literal>
                </emma:interpretation>
                <emma:interpretation id="interp39" emma:lang="ko-KR" emma:confidence="0">
                  <emma:literal>;</emma:literal>
                </emma:interpretation>
              </emma:one-of>
            </emma:emma>
          </inkml:annotationXML>
          <inkml:trace contextRef="#ctx0" brushRef="#br0" timeOffset="30131.1384">5101-141 408,'0'0'4,"0"3"-3,-1 4-1,-1 2 0,-3 3 0,0 2 1,-2 1-2,0 1 1,0 1 0,2 0 0,-1 1 0,1-1-1,2-2 1,1 3-1,-1-3 0,1-1 1,0 0 0,2-2 0,0-2-1,2 3 1,1-1 1,3 0-1,-3 2-1,2-2 0,2 3 0,-2-1 1,0 3-1,-1 1 0,-1 2 1,1 1 0,-2 2-1,-2-3 0,-2 1 1,-2 0 0,-1-4 0,0 0 1,-2-1-1,-2 0 0,1-3 1,-3 0-1,-2-1 2,-1 0-2,-5-2-1,0-1 1,0-1 0,0-2-1,3-1 1,-1-2-1,3-1-2,-2-2 0,4-2 0,0-1-1,0-9-5,3 1-251</inkml:trace>
          <inkml:trace contextRef="#ctx0" brushRef="#br0" timeOffset="30396.366">5089-36 411,'11'-5'26,"6"0"-13,4 1-6,-2 4-3,-4 4 1,-4-1-2,-1 1 1,-3 1-1,0 0-2,-2 0 2,2-1-3,0-3 1,2-1-1,-3-1-4,5-3-4,-1-1-2,4-2-4,0 0 0,0-3 5,0-1 2,1-1 3,-1 0 0,2 0-1,-3 0-2,-1 0-259</inkml:trace>
        </inkml:traceGroup>
        <inkml:traceGroup>
          <inkml:annotationXML>
            <emma:emma xmlns:emma="http://www.w3.org/2003/04/emma" version="1.0">
              <emma:interpretation id="{D1E82533-59A8-4DF7-839C-DEAEBD868B9E}" emma:medium="tactile" emma:mode="ink">
                <msink:context xmlns:msink="http://schemas.microsoft.com/ink/2010/main" type="inkWord" rotatedBoundingBox="17910,4200 17983,3520 18267,3551 18193,4231"/>
              </emma:interpretation>
              <emma:one-of disjunction-type="recognition" id="oneOf8">
                <emma:interpretation id="interp40" emma:lang="ko-KR" emma:confidence="0">
                  <emma:literal>:</emma:literal>
                </emma:interpretation>
                <emma:interpretation id="interp41" emma:lang="ko-KR" emma:confidence="0">
                  <emma:literal>’</emma:literal>
                </emma:interpretation>
                <emma:interpretation id="interp42" emma:lang="ko-KR" emma:confidence="0">
                  <emma:literal>‘</emma:literal>
                </emma:interpretation>
                <emma:interpretation id="interp43" emma:lang="ko-KR" emma:confidence="0">
                  <emma:literal>으</emma:literal>
                </emma:interpretation>
                <emma:interpretation id="interp44" emma:lang="ko-KR" emma:confidence="0">
                  <emma:literal>8</emma:literal>
                </emma:interpretation>
              </emma:one-of>
            </emma:emma>
          </inkml:annotationXML>
          <inkml:trace contextRef="#ctx0" brushRef="#br0" timeOffset="31036.0632">5510-148 386,'3'0'10,"-1"0"-6,1 1 0,-1 1-1,-7 3-2,0 2 3,-2 0-3,0 2 2,-2 3 0,0-2-2,-1 4 0,1 0 0,-1 1-1,3 1 0,2 0-1,1-1 0,4-1 0,4-2 0,-1 0 1,4-3-1,2-2 1,1-2-1,1-2 2,-1-1-1,2-2 1,0-2-1,0 1 1,2-4 0,0-1 0,2-1 0,-3 0-1,1-1 0,-2-1 0,-1 1 1,-4-3 0,0 3 2,-4-1-1,0-1 0,-1 1 2,-4 0-1,-3 1 0,0 1-2,-4 0-1,-1 0 0,-2 2-3,-2 1 0,-3 2-2,0 2 2,1 2-1,-1 5 1,-2 2 1,0 5 2,0 1-1,-2 2 1,2 4 0,3 2-1,1 3 0,-1 1 1,4 4 0,2 2-1,-1 2 1,3 3-1,1 3 0,2 1 1,-1-1-1,5-4 1,2-3-1,3-6 0,4-4 1,3-3 0,1-6 0,2-2 0,1-1 0,3-5 0,-1-2-1,4-2 1,-4-3 0,4 0 0,-4-1 1,0-3 0,-3 1 0,2-1-1,-4-1 1,-2 0-1,-3 1 1,0 1 1,-2-1 2,-1 1 5,-3-1 2,-2 3 5,-1-3 1,-2 1 0,-1-1 0,0 1-3,-4-1-2,1 1 0,-1-2-1,-3 0-2,0-1 0,-2 1-3,0 0-2,0 0-4,1 1 0,-3 1-5,4 0-4,2 1-8,1 0-11,2 0-9,4 1 4,1 1 6,4-4 9,3 1 9,5-4-260</inkml:trace>
        </inkml:traceGroup>
        <inkml:traceGroup>
          <inkml:annotationXML>
            <emma:emma xmlns:emma="http://www.w3.org/2003/04/emma" version="1.0">
              <emma:interpretation id="{3D6C43C0-A02D-4FE5-84ED-567F115BDBCD}" emma:medium="tactile" emma:mode="ink">
                <msink:context xmlns:msink="http://schemas.microsoft.com/ink/2010/main" type="inkWord" rotatedBoundingBox="18492,4079 18813,3570 19066,3730 18746,4239"/>
              </emma:interpretation>
              <emma:one-of disjunction-type="recognition" id="oneOf9">
                <emma:interpretation id="interp45" emma:lang="ko-KR" emma:confidence="0">
                  <emma:literal>7</emma:literal>
                </emma:interpretation>
                <emma:interpretation id="interp46" emma:lang="ko-KR" emma:confidence="0">
                  <emma:literal>’</emma:literal>
                </emma:interpretation>
                <emma:interpretation id="interp47" emma:lang="ko-KR" emma:confidence="0">
                  <emma:literal>&gt;</emma:literal>
                </emma:interpretation>
                <emma:interpretation id="interp48" emma:lang="ko-KR" emma:confidence="0">
                  <emma:literal>'</emma:literal>
                </emma:interpretation>
                <emma:interpretation id="interp49" emma:lang="ko-KR" emma:confidence="0">
                  <emma:literal>그</emma:literal>
                </emma:interpretation>
              </emma:one-of>
            </emma:emma>
          </inkml:annotationXML>
          <inkml:trace contextRef="#ctx0" brushRef="#br0" timeOffset="31712.2523">6099 38 362,'5'4'6,"2"-1"-3,4 1-1,-1-2 1,-1-2 1,3 0-1,0-2 0,0-2 1,4-1-2,-1 0 2,2-2-2,2 0 1,0 2-2,1 0 0,-3 1 1,0 1-3,-1 1 1,1 2-1,-3 2-1,1 0 1,-3 1-3,-1 4 4,-1 0-1,-5 5-1,-1 0 2,-4 4 0,-4 1-1,-1 2 2,-5 2-2,-4 1 2,-3 1-1,-2 1 0,-2 0 2,-2 0-2,1 0 1,-2 2-1,0-1 2,-1-3-2,1-1 2,0-2-2,1-2 0,3-1 1,-1-2-1,2-2 0,3-2 2,3-1-2,0-1 0,3-2 0,3-1-1,0 0 2,4-2-2,1-1 0,2-2 1,2 0 0,-1 0 1,5-2-2,2 1 0,1-3-1,3 1-1,0-2 0,4-2-2,-1 0 2,3-4-1,1 3-254</inkml:trace>
        </inkml:traceGroup>
        <inkml:traceGroup>
          <inkml:annotationXML>
            <emma:emma xmlns:emma="http://www.w3.org/2003/04/emma" version="1.0">
              <emma:interpretation id="{9E68EE4A-7DAA-43F4-B60F-754840E93414}" emma:medium="tactile" emma:mode="ink">
                <msink:context xmlns:msink="http://schemas.microsoft.com/ink/2010/main" type="inkWord" rotatedBoundingBox="18845,4014 19404,3553 19672,3878 19113,4339"/>
              </emma:interpretation>
              <emma:one-of disjunction-type="recognition" id="oneOf10">
                <emma:interpretation id="interp50" emma:lang="ko-KR" emma:confidence="0">
                  <emma:literal>‘</emma:literal>
                </emma:interpretation>
                <emma:interpretation id="interp51" emma:lang="ko-KR" emma:confidence="0">
                  <emma:literal>∴</emma:literal>
                </emma:interpretation>
                <emma:interpretation id="interp52" emma:lang="ko-KR" emma:confidence="0">
                  <emma:literal>C</emma:literal>
                </emma:interpretation>
                <emma:interpretation id="interp53" emma:lang="ko-KR" emma:confidence="0">
                  <emma:literal>으</emma:literal>
                </emma:interpretation>
                <emma:interpretation id="interp54" emma:lang="ko-KR" emma:confidence="0">
                  <emma:literal>c</emma:literal>
                </emma:interpretation>
              </emma:one-of>
            </emma:emma>
          </inkml:annotationXML>
          <inkml:trace contextRef="#ctx0" brushRef="#br0" timeOffset="32242.6466">6829 2 362,'10'-5'21,"6"0"-21,-1 1 0,-1 3 0,-14 4-1,-5 2 3,-2 0-2,-3 1 0,-2-1 1,0 0-2,-2-3 2,-2 1-1,1-1 2,-4 1 0,-2 1-1,-2 1 1,-3 0-1,-3 4-1,0-1 1,-2 3-1,1-1 1,-1 4-1,2 2 0,-3-1 0,3 4 0,0 2 0,-2 0 0,5 1 0,3 1-1,4-1 1,4-1-1,1 1 1,2-3 0,3-1 1,2-3 0,2-1-1,3-4 1,2-1 1,4 0 1,1-2 1,3 0 0,3-2 2,3 0 0,-1 0 0,5-1-2,1-1-1,2-1-2,1 0 0,2-2-1,0 0 0,-1 0 1,-2-2 0,1 2-1,-3-2 1,2 2 0,-2 0-1,-2 0 0,1 0-1,-3 2 1,-1 0-1,-2 1 0,-2-1 0,3 1-3,-5 1-2,1-3-4,1 3 1,-3-1 2,2 1 0,-1-3 0,-1 1-256</inkml:trace>
        </inkml:traceGroup>
        <inkml:traceGroup>
          <inkml:annotationXML>
            <emma:emma xmlns:emma="http://www.w3.org/2003/04/emma" version="1.0">
              <emma:interpretation id="{E6C3AE06-6A2A-4DDA-8DCA-0D5954FFB1D0}" emma:medium="tactile" emma:mode="ink">
                <msink:context xmlns:msink="http://schemas.microsoft.com/ink/2010/main" type="inkWord" rotatedBoundingBox="20332,3496 22002,3516 21991,4436 20321,4417"/>
              </emma:interpretation>
              <emma:one-of disjunction-type="recognition" id="oneOf11">
                <emma:interpretation id="interp55" emma:lang="ko-KR" emma:confidence="0">
                  <emma:literal>t</emma:literal>
                </emma:interpretation>
                <emma:interpretation id="interp56" emma:lang="ko-KR" emma:confidence="0">
                  <emma:literal>f</emma:literal>
                </emma:interpretation>
                <emma:interpretation id="interp57" emma:lang="ko-KR" emma:confidence="0">
                  <emma:literal>+</emma:literal>
                </emma:interpretation>
                <emma:interpretation id="interp58" emma:lang="ko-KR" emma:confidence="0">
                  <emma:literal>十</emma:literal>
                </emma:interpretation>
                <emma:interpretation id="interp59" emma:lang="ko-KR" emma:confidence="0">
                  <emma:literal>小</emma:literal>
                </emma:interpretation>
              </emma:one-of>
            </emma:emma>
          </inkml:annotationXML>
          <inkml:trace contextRef="#ctx0" brushRef="#br0" timeOffset="34207.9554">7714 282 387,'-3'4'8,"1"1"-7,4-2-1,0 4 0,3-7 1,0 0 0,0-1-1,0-3 1,1 1 0,0-4-1,1 2 1,2-2-1,1 0 2,-1-2 0,3 2 0,-1 0-1,1-1 0,0 1 0,2 0 1,1 0-3,1 0 2,1 2-2,-1 0 0,-1-1 1,-1 5-1,0-1 0,-2 2 0,0 2 0,-2-2 0,3 1 1,-3 1 0,-1 2-2,1-3 1,-1 3 1,-1-1-1,1-1 1,-2 1 0,0-1-1,0 2 0,-2-3 2,0 1-1,-2 0 0,1-1-1,-1 1 1,1 0-1,-1-2 0,-1 0-1,1-2-1,1-1-2,10 17-230</inkml:trace>
          <inkml:trace contextRef="#ctx0" brushRef="#br0" timeOffset="33717.2615">7944-157 310,'0'-2'14,"2"4"-8,0-2 3,0 2 1,-4-1 2,2 1-2,-2-2-4,2 0-1,2 0-2,-2 2-2,0 1 1,0 1-2,2 3 1,-2 3-1,-2 7 1,2 6-1,-2 6 0,-1 6 0,-1 5 0,-1 5-1,0 1 2,1 6-3,-1 4 1,0 1 0,0-4-1,1 1-2,-1-6 1,0-5 0,1-4 1,1-8 1,3-5 1,-2-4 0,4-3 0,-2-3 0,2-4 0,-2-2-3,-12-15-36,10 10-194</inkml:trace>
        </inkml:traceGroup>
        <inkml:traceGroup>
          <inkml:annotationXML>
            <emma:emma xmlns:emma="http://www.w3.org/2003/04/emma" version="1.0">
              <emma:interpretation id="{C360BE85-F106-4442-BB55-76FD0F714951}" emma:medium="tactile" emma:mode="ink">
                <msink:context xmlns:msink="http://schemas.microsoft.com/ink/2010/main" type="inkWord" rotatedBoundingBox="21142,4425 21348,3501 21676,3574 21470,4498"/>
              </emma:interpretation>
              <emma:one-of disjunction-type="recognition" id="oneOf12">
                <emma:interpretation id="interp60" emma:lang="ko-KR" emma:confidence="0">
                  <emma:literal>b</emma:literal>
                </emma:interpretation>
                <emma:interpretation id="interp61" emma:lang="ko-KR" emma:confidence="0">
                  <emma:literal>h</emma:literal>
                </emma:interpretation>
                <emma:interpretation id="interp62" emma:lang="ko-KR" emma:confidence="0">
                  <emma:literal>6</emma:literal>
                </emma:interpretation>
                <emma:interpretation id="interp63" emma:lang="ko-KR" emma:confidence="0">
                  <emma:literal>5</emma:literal>
                </emma:interpretation>
                <emma:interpretation id="interp64" emma:lang="ko-KR" emma:confidence="0">
                  <emma:literal>S</emma:literal>
                </emma:interpretation>
              </emma:one-of>
            </emma:emma>
          </inkml:annotationXML>
          <inkml:trace contextRef="#ctx0" brushRef="#br0" timeOffset="35070.6835">8764-176 325,'-3'2'20,"-1"1"-8,1 4-4,-3 0-3,1 2-1,-2-1-2,2 3 0,0 1 0,-2 0-1,2 3-1,0 6 1,-2 2-1,0 1 0,2 5 0,-2 2 0,0 2 1,2 2-2,-2 1 1,0 2 0,-2 2 0,1 1 0,1 1 0,-2-2 0,4-2-1,0-2 2,-1-1-2,3-2 1,-2-4 0,0 0 0,-1-1 1,-1-4 2,2 0-1,-2-3 0,0-2 0,2-1-1,0-3 0,0 1-1,0-4 1,1-4 0,3-1-1,-1-1 1,0-5 0,0-1-1,2-1 1,0-3-1,2-1 2,0-6-2,1 1 1,-1-4-1,1 0 0,3-1 1,-3-2-1,4 1 1,-2-3-1,2 2 0,2-1 0,-1-1-1,5 4 1,-3-1 0,5-1-1,-1 3 2,2-1-1,-2 1-1,1-2 1,1 2 0,1 1 0,0 0 0,1 3 0,-1 0-1,0 1 1,-1 0 0,1 4 0,-1 2 0,-2-1 0,-2 3 0,0 2 0,-2 3 0,0 1-2,-1 2 2,0 1-1,-2 3 0,-2 1 1,-2 2 0,-1 1 0,-2 1 0,-2-1 0,-1 3 0,-4-1 0,0-1 0,-2 1 0,-1 0 0,-2 0 0,-2-1 0,2 0 1,-2-3 0,-3 0-1,1-1 1,1-2 0,-3 0 0,3 1-1,-2-4 1,1 1-1,0-1 1,-1 0-1,0-2 2,0 1-2,-1-3 1,3 0 0,-3-1-1,3 0 0,1-2 0,2 0 1,2-2-1,1 0 0,4-1 1,0 0-1,1-3-1,4 1 0,0-2-1,4 0-2,2-1-1,3-1 1,1 0-261</inkml:trace>
        </inkml:traceGroup>
        <inkml:traceGroup>
          <inkml:annotationXML>
            <emma:emma xmlns:emma="http://www.w3.org/2003/04/emma" version="1.0">
              <emma:interpretation id="{EDBBCE76-D2D8-47B4-9349-5F0322042F1E}" emma:medium="tactile" emma:mode="ink">
                <msink:context xmlns:msink="http://schemas.microsoft.com/ink/2010/main" type="inkWord" rotatedBoundingBox="21729,4187 21976,4129 22007,4264 21761,4322"/>
              </emma:interpretation>
              <emma:one-of disjunction-type="recognition" id="oneOf13">
                <emma:interpretation id="interp65" emma:lang="ko-KR" emma:confidence="0">
                  <emma:literal>o</emma:literal>
                </emma:interpretation>
                <emma:interpretation id="interp66" emma:lang="ko-KR" emma:confidence="0">
                  <emma:literal>0</emma:literal>
                </emma:interpretation>
                <emma:interpretation id="interp67" emma:lang="ko-KR" emma:confidence="0">
                  <emma:literal>.</emma:literal>
                </emma:interpretation>
                <emma:interpretation id="interp68" emma:lang="ko-KR" emma:confidence="0">
                  <emma:literal>ㅇ</emma:literal>
                </emma:interpretation>
                <emma:interpretation id="interp69" emma:lang="ko-KR" emma:confidence="0">
                  <emma:literal>°</emma:literal>
                </emma:interpretation>
              </emma:one-of>
            </emma:emma>
          </inkml:annotationXML>
          <inkml:trace contextRef="#ctx0" brushRef="#br0" timeOffset="35815.6948">9153 552 315,'4'-7'17,"1"0"-14,2-1-2,-2 2-1,-2 1-2,-1 0 2,2 2 0,-3-1 2,-1 1-2,2-1 0,-2 2 0,0 1 4,-2-1 3,2 2 1,-1 0-1,-1 0-2,0 2-2,0-1-2,1 1 1,-1 2-1,-2-1-1,1 2 1,0 0-1,-1 1 1,1-1-1,-1 2 1,-1 1 0,0 1 0,1 1-1,1-1 0,1 0 0,2-1 1,0 1-2,2-2 0,1 0 2,3-2-2,-1-2 2,0 1 0,4-2-1,-3-2 1,3 0 0,0-2 0,-2 0 0,3 0 0,0 1 0,-1-1 0,3 0 0,-1 1-1,1-3 0,-2 1 1,2-1 0,-2 1-1,1-2 2,1 1-1,-2-1 1,1 0-2,-1-1 1,-3 1 1,0-2 0,-2 0-1,0 1 0,-1-1 0,-3 0-1,-1 0 0,2 0 1,-4 2-1,1-2 1,-3 2-1,1-1 0,1 1 2,-1 0-2,-1 2 1,1-1 0,-2 1 0,-1 1 0,1 2 0,-2-2 0,0 4 0,-1-2 0,-3 2-1,3-1 1,-3 1-1,1 0 0,-2 0-1,1-1 0,-1 1 0,2 0-1,1-2-1,-1 1-2,3-1 1,0 0-2,-3-6-259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24:22.80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75C95F1-0AD8-49B5-8FDA-91420CD85176}" emma:medium="tactile" emma:mode="ink">
          <msink:context xmlns:msink="http://schemas.microsoft.com/ink/2010/main" type="inkDrawing" rotatedBoundingBox="4106,7233 6274,7165 6286,7549 4118,7617" shapeName="Other">
            <msink:destinationLink direction="with" ref="{B4481CB5-61DC-4DEF-83D8-09C0DE85B0DA}"/>
          </msink:context>
        </emma:interpretation>
      </emma:emma>
    </inkml:annotationXML>
    <inkml:trace contextRef="#ctx0" brushRef="#br0">21 88 206,'-5'-5'132,"-1"1"-102,0 1-21,2 1-4,4 0-3,0-1-1,2 1-2,0 1 1,-2 2 1,1 1 0,1 0 1,0 3-1,-2 2 0,1 2 2,1 3-1,0 1-1,0 6-1,1 7 2,2 2 0,0 3-1,4 2 1,0-2-2,-1-3 0,1-2 1,0-5-2,-1-4 1,-2-3 0,0-4 0,0-1 0,-1-4 0,2-2 2,0-3-2,1-3 0,3-2 0,1-4 1,3-3-1,1-5 0,1-2 1,0-4 2,3-1 0,-1-2 2,0 2 0,1-2 0,3 0-2,1-2 0,0 1 0,-1 1-3,-1 5 0,1 5 1,-1 2-2,-1 8 2,-2 0-3,-4 3 1,-1 1-1,-2 2 0,-1 4 2,-3-1-2,1 4 2,0 2 0,-1 1 0,1 4 1,0 3-1,1 4 0,0 1-1,3 3 1,-3-5 0,0 1-1,1-2 2,-3-3-2,3-2 1,-1-2 1,-1-4-1,1-3 0,0-1 0,3-2 0,-3-6 0,4-1 0,1-4 0,1-3 0,3-2 0,0-3 0,0-4 0,0-1 1,-2-1 2,2 1 3,-1 1 0,-3 0 0,2 4-2,-3 0-1,2 1-2,-2 4 1,1 0-2,-1 3-1,2 1 0,1-1 1,0 4 2,1 0-4,-1 1 4,0 3-2,0 1 0,-1 1 2,1 3-2,-3 3-1,2 3 0,-3 2 1,1 4 0,0 3-2,-3 3 3,1-1 0,-2 1-1,0-1 2,1-2 0,-3-5-1,-1-4-1,2-3 1,0-3 0,-1-2 0,1-2 1,0-6 0,1 1 0,0-5 2,2-2-3,-3-2 1,1-2 1,-1 2-2,0-1 1,-2 3-2,1 0 0,1 0 0,0 3 0,3 0 1,0 1-1,2 1-1,3 0 1,4 0 0,-2 2-2,1 1 1,-2 1 0,-3 3-1,-1 3 1,-2 2 1,0 4-2,-1 3 2,-1 4-2,2 1 1,0 6 1,2-1-1,-2 4 0,2 2 1,2-2 0,1-1 0,0-5 0,1-3 0,-1-5 0,0-3 1,0-4 1,4-4 1,0-2 5,3-6 1,2-2 1,0-1 0,2-6-5,-1-1-1,-1-2-1,2 0-1,-4 0-5,-3 3-19,-2 4-11,-2 2 0,-3 3-264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4-16T03:16:50.952"/>
    </inkml:context>
    <inkml:brush xml:id="br0">
      <inkml:brushProperty name="width" value="0.1" units="cm"/>
      <inkml:brushProperty name="height" value="0.1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02C05B5-7E30-4C25-98C2-79E3BB008339}" emma:medium="tactile" emma:mode="ink">
          <msink:context xmlns:msink="http://schemas.microsoft.com/ink/2010/main" type="writingRegion" rotatedBoundingBox="11007,8377 17844,8301 17862,9847 11024,9923"/>
        </emma:interpretation>
      </emma:emma>
    </inkml:annotationXML>
    <inkml:traceGroup>
      <inkml:annotationXML>
        <emma:emma xmlns:emma="http://www.w3.org/2003/04/emma" version="1.0">
          <emma:interpretation id="{1C125CA1-2D6E-4E44-A6E8-78ADF85AFF48}" emma:medium="tactile" emma:mode="ink">
            <msink:context xmlns:msink="http://schemas.microsoft.com/ink/2010/main" type="paragraph" rotatedBoundingBox="11007,8377 17844,8301 17862,9847 11024,99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27AEF4-2642-498E-A593-0CB84E28C6A9}" emma:medium="tactile" emma:mode="ink">
              <msink:context xmlns:msink="http://schemas.microsoft.com/ink/2010/main" type="line" rotatedBoundingBox="11007,8377 17844,8301 17862,9847 11024,9923"/>
            </emma:interpretation>
          </emma:emma>
        </inkml:annotationXML>
        <inkml:traceGroup>
          <inkml:annotationXML>
            <emma:emma xmlns:emma="http://www.w3.org/2003/04/emma" version="1.0">
              <emma:interpretation id="{7B0CB96E-8DE8-4818-B20C-A485AAEC1980}" emma:medium="tactile" emma:mode="ink">
                <msink:context xmlns:msink="http://schemas.microsoft.com/ink/2010/main" type="inkWord" rotatedBoundingBox="11016,9172 12022,9160 12026,9516 11020,9527"/>
              </emma:interpretation>
              <emma:one-of disjunction-type="recognition" id="oneOf0">
                <emma:interpretation id="interp0" emma:lang="ko-KR" emma:confidence="0">
                  <emma:literal>=</emma:literal>
                </emma:interpretation>
                <emma:interpretation id="interp1" emma:lang="ko-KR" emma:confidence="0">
                  <emma:literal>느</emma:literal>
                </emma:interpretation>
                <emma:interpretation id="interp2" emma:lang="ko-KR" emma:confidence="0">
                  <emma:literal>二</emma:literal>
                </emma:interpretation>
                <emma:interpretation id="interp3" emma:lang="ko-KR" emma:confidence="0">
                  <emma:literal>z</emma:literal>
                </emma:interpretation>
                <emma:interpretation id="interp4" emma:lang="ko-KR" emma:confidence="0">
                  <emma:literal>ㄷ</emma:literal>
                </emma:interpretation>
              </emma:one-of>
            </emma:emma>
          </inkml:annotationXML>
          <inkml:trace contextRef="#ctx0" brushRef="#br0">19-1 445,'-5'2'13,"0"0"-8,0 0-5,1 1 1,4-3-2,2 2 1,0-2 2,1 1-4,2 1 3,2-2 0,3 2 1,1 0 1,3-2 1,0 0 4,3 1 5,2-1 6,2 0 4,5 0 2,1 2 0,4-2-2,4 0-4,1-2-2,4 2-5,0-1-1,1-1 2,3 2 1,-1-4 1,0 3-2,0-1-2,0-1-4,-1 1-2,-4 2-1,-3 0-1,-4 0 2,-4 2-8,-1-2 9,-1 1 7,-6 1 2,-2 1 11,-2-1-5,-3 0-6,-1 0-6,-1-1-8,-3 3-15,0-2-29,0-2-43,-2 0-18,4-2 13,-1-7 25,6-1-242</inkml:trace>
          <inkml:trace contextRef="#ctx0" brushRef="#br0" timeOffset="-562.9321">119-244 432,'-5'-4'22,"0"-1"-18,-2 0-1,4 1-1,1-1 0,0 2 0,-3-1 1,2-1-1,-3 1 1,1-2-2,2 2 2,-1-1-2,1 1 1,1 1 0,0 0-1,1 1 0,1-2-1,-2 4 2,4-1 1,-2 1 3,1-2 1,3 0 4,3 2 0,1-2 2,3 1-2,4 1-2,4 0-2,4 0-3,3 0-3,1 1-2,5 1 0,-1 0 1,2 0 2,-1 1 4,3-1 1,1 0 3,1-1 1,1-1 2,0 0 3,0 0-1,1-1-2,1-1-5,-2 0-2,-1 0-1,-3-1-1,-1 1-11,0-1 1,-5 1 2,-2-1-3,-1 1 8,-4 2-7,-2 0-16,-3 0-18,-2 2-12,-2-1 4,0 1 13,-2 0 13,-5-4 7,4 0-262</inkml:trace>
        </inkml:traceGroup>
        <inkml:traceGroup>
          <inkml:annotationXML>
            <emma:emma xmlns:emma="http://www.w3.org/2003/04/emma" version="1.0">
              <emma:interpretation id="{B08256BE-29CB-46ED-818F-641A44E5D435}" emma:medium="tactile" emma:mode="ink">
                <msink:context xmlns:msink="http://schemas.microsoft.com/ink/2010/main" type="inkWord" rotatedBoundingBox="12654,8359 13331,8351 13348,9848 12671,9856"/>
              </emma:interpretation>
              <emma:one-of disjunction-type="recognition" id="oneOf1">
                <emma:interpretation id="interp5" emma:lang="ko-KR" emma:confidence="0">
                  <emma:literal>d</emma:literal>
                </emma:interpretation>
                <emma:interpretation id="interp6" emma:lang="ko-KR" emma:confidence="0">
                  <emma:literal>」</emma:literal>
                </emma:interpretation>
                <emma:interpretation id="interp7" emma:lang="ko-KR" emma:confidence="0">
                  <emma:literal>입</emma:literal>
                </emma:interpretation>
                <emma:interpretation id="interp8" emma:lang="ko-KR" emma:confidence="0">
                  <emma:literal>교</emma:literal>
                </emma:interpretation>
                <emma:interpretation id="interp9" emma:lang="ko-KR" emma:confidence="0">
                  <emma:literal>야</emma:literal>
                </emma:interpretation>
              </emma:one-of>
            </emma:emma>
          </inkml:annotationXML>
          <inkml:trace contextRef="#ctx0" brushRef="#br0" timeOffset="996.2902">2205-1140 445,'7'1'30,"1"3"-8,5 3-7,-3 2-3,-3 4-2,0 3-4,-2 3-1,0 5-3,0 4-2,-1 3 0,3 4-1,-2 4 0,0 5-1,2 2 1,-3 6 1,-3 2 0,1 3 0,-4 0 1,2 0 0,-1 0 1,-3 0 2,1-2 5,-3 2 1,1 1-1,0-3 1,2 0-3,-1-1-1,-1-2-2,-2 0 1,2-2-2,0-4 2,-1-2-1,1-6-1,-2-4 1,2-4 1,2-1 0,-1-5 2,1-5 3,1-3 2,0-4 9,2-5 4,-1-4 10,-1-3 9,0-3 5,-3-2 0,0-4-9,0-3-15,-4-4-15,0-3-15,-1-1-8,0-3-5,-3-1-4,1 0 3,-2-2 0,-1 0 1,1 0-1,-1-4-2,-1-1-1,-1 0 1,-2-2 4,1 4 6,-2 0 4,1 3 3,0 3 2,-2 4 2,0 4-3,-1 2-6,-1 5-5,1 3-8,-1 5-3,1 1 1,1 6 1,0 2 4,2 3 4,2 4 2,0 1 3,4 2 0,0 3 2,4 1 1,2 3 2,2 3 2,3 2 1,4 0 4,1 2 1,2-3 2,4-3 2,3-1-1,2-3 1,2 1 0,3-5 4,1-2 6,5-1 3,-1-6 8,2-1 2,0-4 3,3-1 5,-1-4 8,3-4 5,2-3 0,0-1-3,-1-5-10,3 1-11,0-2-8,-1 1-6,-3-1-5,-1-2-2,-3 2 2,-2 1 0,-5-1 1,-2 3 1,-4 1 0,-4 1-7,-3 1-4,-4 3-13,-1-1-16,-4 3-19,-1-1-25,-2 1-33,-2-2-16,0 0 11,0 1 28,-23-24-165</inkml:trace>
        </inkml:traceGroup>
        <inkml:traceGroup>
          <inkml:annotationXML>
            <emma:emma xmlns:emma="http://www.w3.org/2003/04/emma" version="1.0">
              <emma:interpretation id="{8E52B0CA-73ED-44F2-8A8C-3DED6798C7BB}" emma:medium="tactile" emma:mode="ink">
                <msink:context xmlns:msink="http://schemas.microsoft.com/ink/2010/main" type="inkWord" rotatedBoundingBox="13877,9635 13996,8706 14678,8793 14559,9723"/>
              </emma:interpretation>
              <emma:one-of disjunction-type="recognition" id="oneOf2">
                <emma:interpretation id="interp10" emma:lang="ko-KR" emma:confidence="0">
                  <emma:literal>오</emma:literal>
                </emma:interpretation>
                <emma:interpretation id="interp11" emma:lang="ko-KR" emma:confidence="0">
                  <emma:literal>으</emma:literal>
                </emma:interpretation>
                <emma:interpretation id="interp12" emma:lang="ko-KR" emma:confidence="0">
                  <emma:literal>요</emma:literal>
                </emma:interpretation>
                <emma:interpretation id="interp13" emma:lang="ko-KR" emma:confidence="0">
                  <emma:literal>은</emma:literal>
                </emma:interpretation>
                <emma:interpretation id="interp14" emma:lang="ko-KR" emma:confidence="0">
                  <emma:literal>므</emma:literal>
                </emma:interpretation>
              </emma:one-of>
            </emma:emma>
          </inkml:annotationXML>
          <inkml:trace contextRef="#ctx0" brushRef="#br0" timeOffset="1786.6049">3310-744 416,'-16'1'10,"-1"3"-5,-4-1-3,-3 6-2,5-7-2,-5 5 0,-2 1 2,0 4 0,0 2 1,0 5-1,2 0 0,-2 4 1,4 4 1,1 5 1,2 0 6,3 3 4,2-4 3,6-1 3,1-3-5,9 1-2,3-4-2,2-5-1,5-3 4,2-6 3,1-3 6,2-5 4,2-4 2,2-3-4,2-4-10,1-5-15,0-1-17,2-4-14,-2-2-9,-1-1 4,-1-3 6,-5 3 12,1-2 11,-6 1 6,-2 1 5,-3-1 1,-3 2 1,-1 2-1,-3 2 0,-2 3-4,-3 0-3,0 2 0,-2 4-3,0 1-3,0 5-5,-1 2 0,-1 5 0,-3 6 4,-2 4 5,-2 8 2,-1 8 3,-4 9-1,1 5-3,-3 8 2,1 8-2,-1 1 2,2 2 2,2-5 1,4-6 0,3-6-1,1-7 0,3-2-1,1-5-1,-2-4 1,4-3 1,-2-5-1,0-4 2,2-3-1,2-5 1,-1-3-1,1 0 0,3-3 0,1-1-1,5 0 1,0-2 0,7 0 0,0 0-1,5-2 2,2 2-1,3-2 2,1 2 4,4-2 5,-1 1 5,5-3 2,-1 1 1,3-2-4,1-1-4,1-1-2,0-1-4,1-1-4,-4-1-9,-2-1-5,0 1-7,-3-2-1,1 0 1,-3 0 3,0-4 2,-4-1-261</inkml:trace>
        </inkml:traceGroup>
        <inkml:traceGroup>
          <inkml:annotationXML>
            <emma:emma xmlns:emma="http://www.w3.org/2003/04/emma" version="1.0">
              <emma:interpretation id="{D7B6DEAD-EBAD-4264-94D5-BA43AEB90755}" emma:medium="tactile" emma:mode="ink">
                <msink:context xmlns:msink="http://schemas.microsoft.com/ink/2010/main" type="inkWord" rotatedBoundingBox="14704,8783 15693,8990 15539,9720 14551,9512"/>
              </emma:interpretation>
              <emma:one-of disjunction-type="recognition" id="oneOf3">
                <emma:interpretation id="interp15" emma:lang="ko-KR" emma:confidence="0">
                  <emma:literal>차</emma:literal>
                </emma:interpretation>
                <emma:interpretation id="interp16" emma:lang="ko-KR" emma:confidence="0">
                  <emma:literal>촤</emma:literal>
                </emma:interpretation>
                <emma:interpretation id="interp17" emma:lang="ko-KR" emma:confidence="0">
                  <emma:literal>챠</emma:literal>
                </emma:interpretation>
                <emma:interpretation id="interp18" emma:lang="ko-KR" emma:confidence="0">
                  <emma:literal>화</emma:literal>
                </emma:interpretation>
                <emma:interpretation id="interp19" emma:lang="ko-KR" emma:confidence="0">
                  <emma:literal>찬</emma:literal>
                </emma:interpretation>
              </emma:one-of>
            </emma:emma>
          </inkml:annotationXML>
          <inkml:trace contextRef="#ctx0" brushRef="#br0" timeOffset="2018.9738">3701-608 517,'0'-1'175,"3"2"-131,1 1-50,4 2-5,1 1 7,-4 2 3,0-2 1,2-2-9,0 1-15,2-2-21,-1-2-12,1 0-3,0-2 14,-1 2 16,-1 0 13,-1-2 10,-1 2 3,-2-2-3,9 13-251</inkml:trace>
          <inkml:trace contextRef="#ctx0" brushRef="#br0" timeOffset="2567.4812">3609-350 402,'9'-5'18,"1"0"7,4 1 10,0-3 11,-4 6 7,2-3-4,0 1-6,2-1-11,-2 2-10,0-3-6,1 2-8,-1-1-4,1 1-3,3 1-2,0 2-1,-3-2 0,3 4 1,-4 0-1,2 1-1,-4 1 1,1 1 1,-4 2 0,0 2 2,-6 1 2,-1 4 1,-1 1 1,-5 3-4,-4 2-5,-4 5-2,-5 1-3,-3 1 0,-3 3-1,-1 1-4,-1 0-7,1-2-7,0-1-11,2-4-8,3-1-4,2-6 9,3-2 10,3-6 15,2-2 10,4-5 2,4-6 2,5-3 0,1-5 1,4-2 0,2-3 2,4-2 1,3 0 1,0 0 0,1 0-2,2 2 1,2-1 2,-1 3-1,-1 3 1,2 1 0,0 3 2,0 1 3,1 3 9,-1 1 9,0 3 10,-1 0 3,1 3 0,-2 1-3,0 3-4,2 3-4,-2 2-2,2 2-3,-2 3-5,0 2-5,0 0-3,0 2-4,-2 0-2,-1-2-4,-1 0-5,-1 2-6,-2-2-13,0-2-17,-3-1-16,0-4-8,-3-5-1,0-2 15,1-3 17,-2-6 14,0-6 12,0-8 2,-12-25-57,14 10-174</inkml:trace>
          <inkml:trace contextRef="#ctx0" brushRef="#br0" timeOffset="2956.953">4273-483 274,'-10'-17'94,"-1"-4"-78,1-5-8,0 12 0,8-3-1,0 6 4,-1 4 3,1 6 1,2 2-1,-2 3-2,1 5-1,-3 4 0,1 6 3,-3 9 2,3 3-6,0 7-3,1 4-4,2 3-3,0 3 0,2 2 1,-1 0 0,1-1-1,0-1-2,-2-3-3,0-3-6,1-4-9,-1-5-6,2-6-2,0-4 5,1-6 7,1-6 8,1-6 3,0-7 2,2-7 1,0-5-1,2-6 1,-1-3 2,3-4-1,-1-1 3,-1-1 0,-1-1 1,1 1-1,0 1 1,-1 0 0,4 4-1,-1 2 3,3 6 3,-2 2 8,2 4 9,-1 3 9,1 0 6,2 4 0,1-1-6,2 2-9,0 1-11,-2 1-7,2-2-3,0 0-1,-1 1-11,-3-1-18,1-2-22,-4 3-13,-2-5 9,-1 1 14,0-2 19,-13-8 0,11-3-247</inkml:trace>
        </inkml:traceGroup>
        <inkml:traceGroup>
          <inkml:annotationXML>
            <emma:emma xmlns:emma="http://www.w3.org/2003/04/emma" version="1.0">
              <emma:interpretation id="{4E62AC01-A3E4-4ACA-AD40-8009679A4C61}" emma:medium="tactile" emma:mode="ink">
                <msink:context xmlns:msink="http://schemas.microsoft.com/ink/2010/main" type="inkWord" rotatedBoundingBox="16152,8375 16852,9611 16104,10034 15405,8798"/>
              </emma:interpretation>
              <emma:one-of disjunction-type="recognition" id="oneOf4">
                <emma:interpretation id="interp20" emma:lang="ko-KR" emma:confidence="0">
                  <emma:literal>한</emma:literal>
                </emma:interpretation>
                <emma:interpretation id="interp21" emma:lang="ko-KR" emma:confidence="0">
                  <emma:literal>핸</emma:literal>
                </emma:interpretation>
                <emma:interpretation id="interp22" emma:lang="ko-KR" emma:confidence="0">
                  <emma:literal>항</emma:literal>
                </emma:interpretation>
                <emma:interpretation id="interp23" emma:lang="ko-KR" emma:confidence="0">
                  <emma:literal>할</emma:literal>
                </emma:interpretation>
                <emma:interpretation id="interp24" emma:lang="ko-KR" emma:confidence="0">
                  <emma:literal>함</emma:literal>
                </emma:interpretation>
              </emma:one-of>
            </emma:emma>
          </inkml:annotationXML>
          <inkml:trace contextRef="#ctx0" brushRef="#br0" timeOffset="3161.4006">4833-945 487,'13'-10'55,"0"3"-10,1 2-20,0 5-5,-14 14-8,0 3-6,-3 5 0,1 3-5,-2 2-2,3 4-4,-1 0-12,0 1-15,1 0-13,1-2-7,-2 1 11,0-2 12,0 1 12,-3-3 6,0 1-261</inkml:trace>
          <inkml:trace contextRef="#ctx0" brushRef="#br0" timeOffset="3648.5913">4683-457 397,'9'-7'23,"3"0"8,7-2 4,2 1 5,-4 1-4,2 2-10,0-1-9,2 1-7,-2 2-7,-2 1-3,0 0 0,-3 1-2,0 1-2,-5 1-6,-1 1-4,-4 1-1,-1 3 0,-3 2 3,-2 3 5,-1 1 1,-4 5 3,-2 4 2,-1 3 0,-2 2-1,-2 3 0,2 1-1,-2 3 0,2-2 1,-2 2-1,2-4 2,0 0 1,2-1 0,1-2-1,0-2 1,4-3-1,3-2 0,4-5 1,2 0 0,1-4 5,3-3 4,5 0 7,2-5 6,2-2 2,2-4 2,4-3-2,-1-1-4,4-6-5,-1 0-2,0-2-3,0-1-1,-3 2 0,1-4 3,-4 1 3,0 3 4,-4-3 2,-3 5 3,-3-3 4,-2 2 4,-5-1 1,-4 1 1,-2 0-4,-4 0-6,-4 4-7,-4-1-9,-3 1-10,-2 1-6,-3 4-6,0 2-6,-2 3-16,-2 0-24,4 0-30,2 1-27,1-1 9,2 0 26,-16-15 11,23 11-206</inkml:trace>
          <inkml:trace contextRef="#ctx0" brushRef="#br0" timeOffset="4096.3664">5278-604 722,'-4'26'80,"8"7"-56,3 5-10,1 1-5,3-13-5,-4 4-4,-4 4 0,-1 6 0,-6 3 0,1 4-7,-2 0-5,-2-2-3,2 0-4,-4-6-2,-1 0 4,1-3-4,-1-3-1,-2-2 5,-1-5 5,1-4 7,2-4 7,0-8 0,1-3-7,2-5-16,2-8-24,0-2-16,1-10 1,-1-2 14,2-6 19,-1-4 15,2 3 7,4-3 3,0 3 1,1 1 0,1-2 1,3 2 2,0 2 0,3 1 4,2 1 9,5 1 8,1 2 12,1 5 12,1 0 11,3 4 4,-1 1-1,3 2-11,1 2-21,-1 2-13,3 1-11,0 0-5,-2 4-4,-2-2-13,0 4-17,-3-1-20,0 0-12,-4 3-5,-1-1 8,-4 2 16,-5 0 14,-4 1 15,-3 1 11,-9-2-1,-3 5-256</inkml:trace>
          <inkml:trace contextRef="#ctx0" brushRef="#br0" timeOffset="4376.6036">5129 100 332,'0'14'239,"2"3"-177,0 9-41,6 0-12,-4-4-3,-1 2-3,1-5-2,3 2 1,0-4-2,3-1 0,2-2 1,2 0 5,1-2 7,4-2 12,2-1 11,0-4 5,3-2 3,0-1-4,1-2-6,-1-3-9,-2-4-9,2-4-10,2-2-25,0-5-29,0-4-38,2-6-34,-4-3 3,-1-7 27,-1-4 32,-3-9 32,0-6-243</inkml:trace>
        </inkml:traceGroup>
        <inkml:traceGroup>
          <inkml:annotationXML>
            <emma:emma xmlns:emma="http://www.w3.org/2003/04/emma" version="1.0">
              <emma:interpretation id="{960EED76-6B10-428D-B15A-41C0B6EDA083}" emma:medium="tactile" emma:mode="ink">
                <msink:context xmlns:msink="http://schemas.microsoft.com/ink/2010/main" type="inkWord" rotatedBoundingBox="16635,8973 17826,8851 17900,9583 16710,9705"/>
              </emma:interpretation>
              <emma:one-of disjunction-type="recognition" id="oneOf5">
                <emma:interpretation id="interp25" emma:lang="ko-KR" emma:confidence="0">
                  <emma:literal>계</emma:literal>
                </emma:interpretation>
                <emma:interpretation id="interp26" emma:lang="ko-KR" emma:confidence="0">
                  <emma:literal>껴</emma:literal>
                </emma:interpretation>
                <emma:interpretation id="interp27" emma:lang="ko-KR" emma:confidence="0">
                  <emma:literal>페</emma:literal>
                </emma:interpretation>
                <emma:interpretation id="interp28" emma:lang="ko-KR" emma:confidence="0">
                  <emma:literal>켸</emma:literal>
                </emma:interpretation>
                <emma:interpretation id="interp29" emma:lang="ko-KR" emma:confidence="0">
                  <emma:literal>졔</emma:literal>
                </emma:interpretation>
              </emma:one-of>
            </emma:emma>
          </inkml:annotationXML>
          <inkml:trace contextRef="#ctx0" brushRef="#br0" timeOffset="4860.0954">5667-525 392,'-10'11'15,"-2"4"4,-1 3 13,5-3 12,6-6 11,4-1 4,-1 1 0,3 2-2,1-5-2,2 0-1,3 1-4,1-2-1,4-2-3,4 1-4,2-4-3,3 1-7,-1-1-11,-1 4-5,-3-1-11,-1 1-4,-1 3-1,-3 1-1,0 4 0,-4 2-4,-1 4-2,-1 2-2,-3 4-3,1 4 4,-3 3-2,1 4 2,-4 3-3,0 2 2,-4-1-3,-1 1-6,0 0 3,-2-4 0,0-3 2,2-3-6,-2-4-17,0-7-21,0-4-17,0-3-10,2-3-6,0-4 4,1-1 21,1-6 22,3-3 21,1-1 15,1-6 3,3 0 1,2-5 1,2-2 2,1-2 2,1-3-2,3 0 2,-1-1 1,3 1 3,1 0 7,-1 2 9,-1 1 10,3 0 9,-1 4 2,2 0-5,-2 3-14,4 2-10,-2 1-8,0 1-4,2 1 1,-2 1-4,-2 1-6,2-2-11,-3 2-14,-2 0-11,-2 0-3,-5 2 7,-6 2 9,-1 1 12,-7 2 6,-5 5 6,-5 4-1,5 24-238</inkml:trace>
          <inkml:trace contextRef="#ctx0" brushRef="#br0" timeOffset="5315.8547">6051-78 208,'-10'3'103,"-1"2"-56,1 4-28,6-2-7,4 0-3,0-2 11,6-2 15,-1-1 21,3-2 23,1-2 8,0-5-1,3-1-10,2-4-13,3-4-11,0-3-15,4-2-6,0-1-8,-1-2-6,3-1-3,-1 1-6,1 0-3,-1 2-3,1-1-1,-2 2-2,1 4-2,-1 3 2,-2 0-3,0 4-3,-4 3-1,1 4-2,-2 3 0,-2 3 1,-3 4 4,-1 0 0,-3 5 1,1 0 4,-3 5-4,-1 2-1,-6 4-1,1 1-3,-2 2 0,-2-2 1,0 0-5,0-1-7,2-2-15,0-6-13,1-1-7,2-4-4,-1-3-4,3-1-4,2-5-1,1-1 7,4-5 19,2-2 15,4-5 13,5-5 10,3-2 1,3-5 2,0-2 4,4 0-1,-1-2 5,1 2 7,-2 0 9,-2 2 9,0 1 9,-1 3 7,-1-1-2,-1 4-6,-4 3-6,-3 5-4,-3 6 9,-5 6 7,1 6-6,-3 6-7,-1 13-19,-3 10-7,-3 10-6,1 10-3,-3 0-22,0 5-55,1-1-50,1-3 4,-2-6-258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37:24.055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F81BDC-5639-4E98-A495-55F8A3727941}" emma:medium="tactile" emma:mode="ink">
          <msink:context xmlns:msink="http://schemas.microsoft.com/ink/2010/main" type="writingRegion" rotatedBoundingBox="9753,8906 15452,9030 15425,10235 9727,10111"/>
        </emma:interpretation>
      </emma:emma>
    </inkml:annotationXML>
    <inkml:traceGroup>
      <inkml:annotationXML>
        <emma:emma xmlns:emma="http://www.w3.org/2003/04/emma" version="1.0">
          <emma:interpretation id="{4E164420-B47D-4782-A73D-20B0052C909F}" emma:medium="tactile" emma:mode="ink">
            <msink:context xmlns:msink="http://schemas.microsoft.com/ink/2010/main" type="paragraph" rotatedBoundingBox="9753,8906 15452,9030 15425,10235 9727,10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19AC35-776A-4C13-8280-A6BCC20C2CEC}" emma:medium="tactile" emma:mode="ink">
              <msink:context xmlns:msink="http://schemas.microsoft.com/ink/2010/main" type="line" rotatedBoundingBox="9753,8906 15452,9030 15425,10235 9727,10111"/>
            </emma:interpretation>
          </emma:emma>
        </inkml:annotationXML>
        <inkml:traceGroup>
          <inkml:annotationXML>
            <emma:emma xmlns:emma="http://www.w3.org/2003/04/emma" version="1.0">
              <emma:interpretation id="{07EF0F3F-42C2-4A7B-B75B-70AFF8336F40}" emma:medium="tactile" emma:mode="ink">
                <msink:context xmlns:msink="http://schemas.microsoft.com/ink/2010/main" type="inkWord" rotatedBoundingBox="9744,9160 12264,9188 12257,9754 9737,9726"/>
              </emma:interpretation>
              <emma:one-of disjunction-type="recognition" id="oneOf0">
                <emma:interpretation id="interp0" emma:lang="ko-KR" emma:confidence="0">
                  <emma:literal>ㅡ</emma:literal>
                </emma:interpretation>
                <emma:interpretation id="interp1" emma:lang="ko-KR" emma:confidence="0">
                  <emma:literal>-</emma:literal>
                </emma:interpretation>
                <emma:interpretation id="interp2" emma:lang="ko-KR" emma:confidence="0">
                  <emma:literal>_</emma:literal>
                </emma:interpretation>
                <emma:interpretation id="interp3" emma:lang="ko-KR" emma:confidence="0">
                  <emma:literal>一</emma:literal>
                </emma:interpretation>
                <emma:interpretation id="interp4" emma:lang="ko-KR" emma:confidence="0">
                  <emma:literal>^</emma:literal>
                </emma:interpretation>
              </emma:one-of>
            </emma:emma>
          </inkml:annotationXML>
          <inkml:trace contextRef="#ctx0" brushRef="#br0">1306 265 445,'-6'4'11,"-5"-1"-6,1 2-3,1 0-1,2-3 0,0 0-1,0 1 1,0-1-2,1 1 1,-3 3 1,-1-1-1,1 0 1,-1 2-1,-1 0 0,1 0 0,-1 1 0,1 1 0,0 0 0,-1 1 1,1 0 0,1-1 1,1-2-1,1 2 2,1-4-1,1 0 1,2 0 0,1-3 0,0 0 0,2-4 1,0 2 0,2-2-1,0-1 1,3-2 1,0-2 0,4-5-2,3-1 0,5-2 0,2-4-2,5-2 1,4 0 1,2-1-2,4-2 1,2 1-1,4-1-1,5 3 1,4 0-1,1 1 0,3 1-1,-1 1 0,4 5 1,2 0-2,5 3 1,2 5-2,5 0 0,-1 5-8,3 0 1,1 5 1,1 2 3,4 1 7,0 1 2,2 1-3,-3 1 0,-2 1-1,-1-2 1,-3 2-2,-2 2 0,0 2 0,-1-1-1,-4 3-1,-4-1 1,-3 0-8,-3 2 1,-6 4 0,-1-1 2,-4 4 10,-5 0-2,-3 2 1,-2 1 0,-4 2-1,-1 2-2,-4 4-4,0-3 1,2-1-4,2 0 0,1-4-260</inkml:trace>
        </inkml:traceGroup>
        <inkml:traceGroup>
          <inkml:annotationXML>
            <emma:emma xmlns:emma="http://www.w3.org/2003/04/emma" version="1.0">
              <emma:interpretation id="{B84F5688-3EF4-417F-8540-B8991551B1CE}" emma:medium="tactile" emma:mode="ink">
                <msink:context xmlns:msink="http://schemas.microsoft.com/ink/2010/main" type="inkWord" rotatedBoundingBox="12958,9346 13348,9917 12802,10291 12411,9720"/>
              </emma:interpretation>
              <emma:one-of disjunction-type="recognition" id="oneOf1">
                <emma:interpretation id="interp5" emma:lang="ko-KR" emma:confidence="0">
                  <emma:literal>카</emma:literal>
                </emma:interpretation>
                <emma:interpretation id="interp6" emma:lang="ko-KR" emma:confidence="0">
                  <emma:literal>캬</emma:literal>
                </emma:interpretation>
                <emma:interpretation id="interp7" emma:lang="ko-KR" emma:confidence="0">
                  <emma:literal>扑</emma:literal>
                </emma:interpretation>
                <emma:interpretation id="interp8" emma:lang="ko-KR" emma:confidence="0">
                  <emma:literal>캐</emma:literal>
                </emma:interpretation>
                <emma:interpretation id="interp9" emma:lang="ko-KR" emma:confidence="0">
                  <emma:literal>바</emma:literal>
                </emma:interpretation>
              </emma:one-of>
            </emma:emma>
          </inkml:annotationXML>
          <inkml:trace contextRef="#ctx0" brushRef="#br0" timeOffset="879.7488">3944 583 374,'-4'-1'9,"2"1"-6,1-2-1,1 0 0,0 0-1,1 1 0,1-3 0,2 1-2,-1-3 1,2-2 1,4-1-1,0-3 1,1-2 0,4-1-1,-2-3 2,2 1 0,0-4 0,1 4-1,-1 0 0,0 3-1,0 0 0,-1 4 0,0-1-1,-1 4 0,-2 2 1,-1 2 1,-1 3-1,-1 3-1,-2 2 1,1 4-1,-3 3 1,1 4-2,1 4 2,-2 5-1,2 6 0,1 0 1,1 5-1,-2 2 1,3 0-2,-1-1 2,-2-1 0,2-1-1,-3-3 1,-2 0 0,-1-1 0,-4 0 0,-1 0 0,-1-2 0,0-1 1,0-4 0,-2-1-1,0-4 1,2-2-1,-2-5 0,2-1 0,-1-5-2,3 0-1,1-3 1,2 1-2,0-4 0,0 1 0,0-1 0,2 9-246</inkml:trace>
          <inkml:trace contextRef="#ctx0" brushRef="#br0" timeOffset="1168.156">3947 870 357,'-5'4'16,"1"-1"-12,3-1-1,4 0-2,4-8 0,3 0-1,3-5 0,0 1 0,3-4 0,3-2 0,0 1-1,2-2 0,0-1 2,-2 1-2,0 3 1,0 0 0,-4 2-1,1 0 0,-2 0-1,-2 3 0,-2 2-1,-1-1-4,-1 3-240</inkml:trace>
          <inkml:trace contextRef="#ctx0" brushRef="#br0" timeOffset="1482.0628">4359 357 361,'1'0'4,"3"3"-2,1 2-2,0 6 0,-3 1 0,0 3 1,-1 1-1,1 3 2,0 0-2,1 2 0,1 1 0,3 4 0,0 2 0,0 3-2,1 5 3,-1 1-1,-2 1 1,1 0 0,-3 0-2,-1-4 2,-1-1-2,-1-2 1,0-6 0,0-1-3,-3-5 3,0-2 0,-3-3 0,1-4 1,0 1-3,0-3 0,-6-15-7,10 11-236</inkml:trace>
          <inkml:trace contextRef="#ctx0" brushRef="#br0" timeOffset="1700.6348">4483 727 358,'0'-4'9,"0"1"-6,2-1-3,0 3 1,3 2-1,-2 1 1,-1 2 1,1-3-2,-1 3 1,0-2 0,0-1 2,-2 1-2,0-2 1,0 0-2,1 0 2,1 0-1,2 0 0,1-2 0,2 1-1,3-3-1,0-1-1,4 0-2,2-2-2,-28-38-17,32 33-221</inkml:trace>
        </inkml:traceGroup>
        <inkml:traceGroup>
          <inkml:annotationXML>
            <emma:emma xmlns:emma="http://www.w3.org/2003/04/emma" version="1.0">
              <emma:interpretation id="{7752BA9B-5E2F-4640-A18E-85973EC5730C}" emma:medium="tactile" emma:mode="ink">
                <msink:context xmlns:msink="http://schemas.microsoft.com/ink/2010/main" type="inkWord" rotatedBoundingBox="13568,9637 13594,9904 13397,9923 13371,9656"/>
              </emma:interpretation>
              <emma:one-of disjunction-type="recognition" id="oneOf2">
                <emma:interpretation id="interp10" emma:lang="ko-KR" emma:confidence="0">
                  <emma:literal>0</emma:literal>
                </emma:interpretation>
                <emma:interpretation id="interp11" emma:lang="ko-KR" emma:confidence="0">
                  <emma:literal>o</emma:literal>
                </emma:interpretation>
                <emma:interpretation id="interp12" emma:lang="ko-KR" emma:confidence="0">
                  <emma:literal>.</emma:literal>
                </emma:interpretation>
                <emma:interpretation id="interp13" emma:lang="ko-KR" emma:confidence="0">
                  <emma:literal>。</emma:literal>
                </emma:interpretation>
                <emma:interpretation id="interp14" emma:lang="ko-KR" emma:confidence="0">
                  <emma:literal>U</emma:literal>
                </emma:interpretation>
              </emma:one-of>
            </emma:emma>
          </inkml:annotationXML>
          <inkml:trace contextRef="#ctx0" brushRef="#br0" timeOffset="2145.5733">4788 549 367,'-2'0'7,"5"3"-5,1 2-2,-1 4 0,-1 7 0,-2 3 1,-2 3-2,2 0 1,0 3 0,0-5-1,2-1 0,3 1 0,-1-3 1,1-3 0,0-1 0,0-4 1,0 0-1,1-2-1,-1-4 1,0 1 0,0-4 0,0 0-1,-1-4 2,1-1-1,0-2 0,-1 0 2,1-3-1,-2-1-1,1 1 0,-1-4 0,1 2 0,-1 0 0,1-2 0,-1 0 0,0 0 0,1-1 1,-1-1 0,1 1-1,-2-1 0,-2 1 0,0 1 1,-4 2 0,1 0 3,-4 3-1,0 2 0,-2 2 2,-1 3-4,-2 4 0,-4 1 0,1 4-1,-5 2 0,5 3-2,-4 0 2,2 4-1,3-3-2,2 0 1,5-1-3,3-4 2,3 1-1,2-4 1,4-1 0,4-3-2,3-4-245</inkml:trace>
        </inkml:traceGroup>
        <inkml:traceGroup>
          <inkml:annotationXML>
            <emma:emma xmlns:emma="http://www.w3.org/2003/04/emma" version="1.0">
              <emma:interpretation id="{5604F6FF-787C-4420-8222-B1D5250A76C6}" emma:medium="tactile" emma:mode="ink">
                <msink:context xmlns:msink="http://schemas.microsoft.com/ink/2010/main" type="inkWord" rotatedBoundingBox="13815,9328 13897,10145 13840,10150 13757,9333"/>
              </emma:interpretation>
              <emma:one-of disjunction-type="recognition" id="oneOf3">
                <emma:interpretation id="interp15" emma:lang="ko-KR" emma:confidence="0">
                  <emma:literal>1</emma:literal>
                </emma:interpretation>
                <emma:interpretation id="interp16" emma:lang="ko-KR" emma:confidence="0">
                  <emma:literal>l</emma:literal>
                </emma:interpretation>
                <emma:interpretation id="interp17" emma:lang="ko-KR" emma:confidence="0">
                  <emma:literal>I</emma:literal>
                </emma:interpretation>
                <emma:interpretation id="interp18" emma:lang="ko-KR" emma:confidence="0">
                  <emma:literal>ㅣ</emma:literal>
                </emma:interpretation>
                <emma:interpretation id="interp19" emma:lang="ko-KR" emma:confidence="0">
                  <emma:literal>ⅰ</emma:literal>
                </emma:interpretation>
              </emma:one-of>
            </emma:emma>
          </inkml:annotationXML>
          <inkml:trace contextRef="#ctx0" brushRef="#br0" timeOffset="2564.5796">5107 286 244,'4'-9'111,"3"-3"-107,0 0-3,1 0-1,-1 7 1,-1 1-1,-3-1 0,2 2 2,-3 1 0,0 0 1,-2 2 0,0 2 0,-2 1-1,0 2-1,-1 4 0,1 5 1,-1 3-1,3 4-1,-2 7 1,4 5-1,-1 6 2,3 8-1,3 1 0,-2 4-1,3 0 1,-1-3-2,2 1 0,0-4 1,-1-1-1,-1-1 1,-3-6 1,-1-2-1,1-1 1,-4-6-3,0-5 0,-2-5-3,0-3 0,0-6-1,1-5 2,-1-1-2,0-8 2,4-1-238</inkml:trace>
        </inkml:traceGroup>
        <inkml:traceGroup>
          <inkml:annotationXML>
            <emma:emma xmlns:emma="http://www.w3.org/2003/04/emma" version="1.0">
              <emma:interpretation id="{983B155F-F7EA-4F30-A43A-C4D547F902BA}" emma:medium="tactile" emma:mode="ink">
                <msink:context xmlns:msink="http://schemas.microsoft.com/ink/2010/main" type="inkWord" rotatedBoundingBox="13889,9491 14421,9218 14721,9804 14190,10077"/>
              </emma:interpretation>
              <emma:one-of disjunction-type="recognition" id="oneOf4">
                <emma:interpretation id="interp20" emma:lang="ko-KR" emma:confidence="0">
                  <emma:literal>개</emma:literal>
                </emma:interpretation>
                <emma:interpretation id="interp21" emma:lang="ko-KR" emma:confidence="0">
                  <emma:literal>저</emma:literal>
                </emma:interpretation>
                <emma:interpretation id="interp22" emma:lang="ko-KR" emma:confidence="0">
                  <emma:literal>재</emma:literal>
                </emma:interpretation>
                <emma:interpretation id="interp23" emma:lang="ko-KR" emma:confidence="0">
                  <emma:literal>제</emma:literal>
                </emma:interpretation>
                <emma:interpretation id="interp24" emma:lang="ko-KR" emma:confidence="0">
                  <emma:literal>쩌</emma:literal>
                </emma:interpretation>
              </emma:one-of>
            </emma:emma>
          </inkml:annotationXML>
          <inkml:trace contextRef="#ctx0" brushRef="#br0" timeOffset="3082.7453">5306 450 343,'2'-2'3,"2"4"-2,1 0 0,0-4 0,-2 4 0,1-4 0,1-1 1,4-4 0,1-4-2,4-6 0,5-2-2,0-2 2,2 1 0,-1-3 2,-1 4 1,-1-2-1,-1 4 0,-1 0 0,-3 3-1,1 2-1,-3 3 1,-4 4 0,-2 3-1,-4 4 0,1 1-1,-4 3 1,1 0 0,1 5 1,-4 1-1,1 4 0,1-1 0,-3 4 1,1-2-1,-1 2 0,2 2 0,-4 2 0,2 1 0,-2 4 1,2-1-1,-1-1 1,1 2-1,0-2 0,-2 0 0,0 0 0,0 0-1,2-2 0,-2 0 1,2 0-2,2 0 0,-3-1-2,5-2 1,-1-2 1,4-4-2,-1-3 2,1-1 0,2-4 0,-1-4 1,2-3-2,-19-38-14,21 29-212</inkml:trace>
          <inkml:trace contextRef="#ctx0" brushRef="#br0" timeOffset="3298.7706">5573 481 345,'5'-8'5,"3"-1"-2,1 0-1,2 6-1,-6 3 1,-2 3-2,1 2 1,-1 4-1,1 1 0,-1 4 1,0 0-1,3 3 0,-3 1-1,2 2 1,0 1 0,2 0 0,-1-2 0,1 0 0,-1 0-1,0-2 0,1-3-1,-2-2-1,0-1 0,0-4-2,-1 0-233</inkml:trace>
          <inkml:trace contextRef="#ctx0" brushRef="#br0" timeOffset="3711.8142">5650 545 344,'7'-7'5,"6"-3"-3,2 1-1,-1 2 0,-5 6 1,-1-1-2,1 0 0,-2-3 1,3 0-1,-1-4 0,-1-3 1,1-2 0,-2 0-1,0-1 1,-2-1 1,0 1 0,-1-3 0,1 1-1,-2 2-1,4-3 1,-2 1-1,1 3 1,-1 2-1,-3 3 0,1 1 0,-1 3 0,0 1-1,-1 2 1,3 4 0,-3 2 0,5 2 0,-1 3 0,-2 3 0,2 2 1,1 3-1,-3 1 2,2 1-1,-1 0-1,-1 1 2,2 3 1,-3 3 0,2 0 3,-3 1 2,1 1 1,0 0 1,-2-1-4,-2-1-2,0 2-1,1-2 0,-1-4-1,-2 1-4,3-4-9,-3-2-5,2-1 0,1-4 1,-1-3 5,2-4 3,2-4-236</inkml:trace>
        </inkml:traceGroup>
        <inkml:traceGroup>
          <inkml:annotationXML>
            <emma:emma xmlns:emma="http://www.w3.org/2003/04/emma" version="1.0">
              <emma:interpretation id="{6E86675D-120A-4D6D-8D86-2ED20FD5A2E4}" emma:medium="tactile" emma:mode="ink">
                <msink:context xmlns:msink="http://schemas.microsoft.com/ink/2010/main" type="inkWord" rotatedBoundingBox="14649,9923 14676,9382 14796,9388 14769,9929"/>
              </emma:interpretation>
              <emma:one-of disjunction-type="recognition" id="oneOf5">
                <emma:interpretation id="interp25" emma:lang="ko-KR" emma:confidence="0">
                  <emma:literal>,</emma:literal>
                </emma:interpretation>
                <emma:interpretation id="interp26" emma:lang="ko-KR" emma:confidence="0">
                  <emma:literal>1</emma:literal>
                </emma:interpretation>
                <emma:interpretation id="interp27" emma:lang="ko-KR" emma:confidence="0">
                  <emma:literal>)</emma:literal>
                </emma:interpretation>
                <emma:interpretation id="interp28" emma:lang="ko-KR" emma:confidence="0">
                  <emma:literal>’</emma:literal>
                </emma:interpretation>
                <emma:interpretation id="interp29" emma:lang="ko-KR" emma:confidence="0">
                  <emma:literal>l</emma:literal>
                </emma:interpretation>
              </emma:one-of>
            </emma:emma>
          </inkml:annotationXML>
          <inkml:trace contextRef="#ctx0" brushRef="#br0" timeOffset="3962.615">6015 372 337,'12'-17'4,"4"-4"-1,5-3-2,-4 7 0,-5 8 2,-1 6 0,-5 1 2,0 2 1,-1 5 2,-3 0 1,1 6 1,0 4-2,-1 6-1,-2 1-4,2 6-1,-2 1-1,-2 4 0,0 2 0,-3 0 1,2-3 1,-2 1-2,-2-2 0,2 2 0,-2-3-4,0-1-5,0-3-6,2-2 0,-2-3 0,2-2 5,-1-2 1,-2-12-233</inkml:trace>
        </inkml:traceGroup>
        <inkml:traceGroup>
          <inkml:annotationXML>
            <emma:emma xmlns:emma="http://www.w3.org/2003/04/emma" version="1.0">
              <emma:interpretation id="{D5BC95A8-2655-4281-840A-24A7C4ED4D6E}" emma:medium="tactile" emma:mode="ink">
                <msink:context xmlns:msink="http://schemas.microsoft.com/ink/2010/main" type="inkWord" rotatedBoundingBox="15334,8973 15600,10062 14996,10210 14730,9121"/>
              </emma:interpretation>
              <emma:one-of disjunction-type="recognition" id="oneOf6">
                <emma:interpretation id="interp30" emma:lang="ko-KR" emma:confidence="0">
                  <emma:literal>끕</emma:literal>
                </emma:interpretation>
                <emma:interpretation id="interp31" emma:lang="ko-KR" emma:confidence="0">
                  <emma:literal>픕</emma:literal>
                </emma:interpretation>
                <emma:interpretation id="interp32" emma:lang="ko-KR" emma:confidence="0">
                  <emma:literal>꼽</emma:literal>
                </emma:interpretation>
                <emma:interpretation id="interp33" emma:lang="ko-KR" emma:confidence="0">
                  <emma:literal>큽</emma:literal>
                </emma:interpretation>
                <emma:interpretation id="interp34" emma:lang="ko-KR" emma:confidence="0">
                  <emma:literal>끝</emma:literal>
                </emma:interpretation>
              </emma:one-of>
            </emma:emma>
          </inkml:annotationXML>
          <inkml:trace contextRef="#ctx0" brushRef="#br0" timeOffset="4411.6414">6121 201 328,'-2'-2'33,"2"2"-29,4 0-2,2 0-4,1 0 1,2-1-1,0-5-1,3-2-1,3-6 1,3-5 0,2-2 3,-1-1-1,2-1 1,-2 1 1,0-1 2,-1 2 3,1 2 0,-2 2 0,2 2-2,2 1-2,1 2-1,-3 1-1,0 3 0,-3 2-1,-1 5-1,-3 2 1,-1 1-1,-3 3 2,1 2-1,0 0-1,-2 4 1,-2-1-1,-2 4 2,1 0 0,-1 1 0,-1 1 0,1 5 0,-1-1 0,0 1 0,0 3 0,-2 0 0,0 2 0,-2 2 0,0-2 0,0-2 1,-1-1-3,-1-3-3,-1-1-2,0 0 0,-2-1 0,0-4 2,-3-6-4,1 1-219</inkml:trace>
          <inkml:trace contextRef="#ctx0" brushRef="#br0" timeOffset="4617.7486">6437 286 324,'2'-21'5,"3"-3"-1,-1-4-1,1 7-1,-5 11 1,2 3 0,-2 2-2,1 1 1,1 3 0,2 2-2,-1 1 1,0 3-1,1 2 0,1 2-1,2 3 1,-2 2-2,2 0 1,0 1 1,-4 1-1,3-1 1,-5 1-1,3 1-3,-4-1 1,0-2-1,-2-2-1,0 0-226</inkml:trace>
          <inkml:trace contextRef="#ctx0" brushRef="#br0" timeOffset="4896.5862">6370 410 328,'-2'0'8,"0"2"-5,2 0-2,0 1 0,2-1 2,2 0-1,-3 1 1,3-1 1,3 1-1,0-1 5,3-2 2,2-2 1,2-1 0,3-4-2,4 0-6,0-3 0,3-1-2,2-1 0,0 0 1,-2 0 0,-1 0 0,-3 0-1,1 0 1,-2 1-2,0 1 2,-3 3-2,-1 0 1,-3 4 0,-1-1-3,-1 2-10,-1 2-8,-2 2-1,0 2-1,-2-1-222</inkml:trace>
          <inkml:trace contextRef="#ctx0" brushRef="#br0" timeOffset="5121.8457">6437 621 337,'4'-3'3,"1"3"-3,2-2-2,0 6-2,-4-1 1,2 2-2,-1-1 1,-6-8-17,7 4-194</inkml:trace>
          <inkml:trace contextRef="#ctx0" brushRef="#br0" timeOffset="5532.8514">6491 626 301,'-2'-1'20,"0"1"-15,-3-2-1,4 4-1,-3-2 0,2 0-3,2 1 0,-1 3 0,1 3 0,0 3 0,0 4 0,1 2-2,1 4 1,0 5 1,1 2-1,1 3 2,-1 3-1,2-2 0,1 0 0,0-2-1,1-1 1,2-4 0,0-1 1,-1-6 0,3-2 1,-3-4-1,3-4 1,-1-4 0,0-1 1,3-2-2,0 0 1,3-2-1,0-3 0,1 0 0,0-4 0,-1 0 1,1-1 0,-3 0-1,-4-1 1,-1-1-1,-2 0 2,-4-2 0,1 2-1,-1-2 1,-1 1-1,0-1 0,-2 0 0,0 0 1,-2 0 1,0 2 3,-3-2 4,-2 0 4,0 1 4,-3-1 5,1 0 3,-3-2 5,0 3 2,2-1-2,-3 0-3,3 2-6,0 1-7,-1 1-8,4 1-5,0 2-7,1 0-8,0 1-9,3 0-8,-2 1-7,1 2 1,3-1 4,-1 1 2,0-1 3,2 3-4,0-3 3,0 1 3,2-1 7,0-1-223</inkml:trace>
          <inkml:trace contextRef="#ctx0" brushRef="#br0" timeOffset="5754.9239">6487 905 371,'-1'2'27,"2"-1"-7,3 1-13,5 0-2,3-2-2,3 0-2,4 0-2,0-2-3,5-3-9,1-2-7,1-2 0,1-3 0,3-2 9,1-3 4,0 0 2,-14-13-219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2-21T06:37:23.101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039787C-B210-4A18-93FA-04AEF798D5EC}" emma:medium="tactile" emma:mode="ink">
          <msink:context xmlns:msink="http://schemas.microsoft.com/ink/2010/main" type="inkDrawing" rotatedBoundingBox="9794,9045 9940,10319 8711,10460 8565,9186" hotPoints="9883,9843 9268,10457 8654,9843 9268,9228" semanticType="enclosure" shapeName="Circle"/>
        </emma:interpretation>
      </emma:emma>
    </inkml:annotationXML>
    <inkml:trace contextRef="#ctx0" brushRef="#br0">658 21 415,'-3'-5'20,"-3"2"-9,-1-3-6,-1 3-2,-3 1 0,3 0-2,-3 2 0,1 0-1,-2 2 1,-2 2 0,0 1 1,-1 2-2,-3 1 0,-2 5 2,-3 2 0,1 2-2,-4 4 2,0 2-1,-4 3-1,-1 1 1,0 4-2,0-1 2,3 1 0,2-2-2,4 1 2,-1-3-2,3 3 1,2-3 0,5-1 1,-1 2-1,3 0-1,1-1 1,-2 1 0,1 0-2,1-1 2,-2 4 0,2-1-1,-1 1 1,3-2 0,-1 1-1,2 1 1,4-2 0,-1-1 0,4 0 0,2-4 0,1-2 0,4 1 0,2-4 0,1-2 0,4 0 0,0 2 0,0-3 1,1 1-2,1 2 3,-1-1-2,1 1 0,1 0 1,2-2-1,0 0 0,0 1 0,4-5 1,-1-1-1,3-1 1,0-1 0,3-3 0,0 0 0,-1-2 0,1-1-1,0-1 0,-1-1 0,1 1 0,0-1-1,1 2 1,-1-3-1,1 4 1,1-1-1,-1-1 1,-1 1-1,-1-2-1,1-1 1,0-1-1,-1 0 0,1-3 2,0-1-2,-2-3 2,0-3 0,0-2 0,0-2 3,-1-1 0,-2-3 1,-1-1-3,1 0 0,-2 0 0,-2-2 1,0 1-1,-4-1 0,1 2 1,-2 0-1,-4-2 0,0 0 1,1 1-2,-3-3 2,1-3-1,0 0 0,-4 0 0,0-1-1,-3-3 2,-4 1 0,0-2 3,-5 0 3,-1 0 1,-3-2 1,-2 2 0,-3-2-1,-5 0-1,2-2-1,-5-1 2,0 0 0,-4 3 1,1 2 6,-3 1 0,-1 4 2,-2 2 0,2 2-2,0 1-1,3 4-4,-1-1-1,1 4-4,2 1-2,0 2 0,4 1-3,-1 3 0,3 0 1,1 0-1,-1 2-1,5 0-4,1 0-9,5-1-17,3 3-19,2-1-4,6-1 7,3-2 13,7-5-281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2T03:57:29.175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4FF85C-BAE8-4558-BDBC-D481B77E73F8}" emma:medium="tactile" emma:mode="ink">
          <msink:context xmlns:msink="http://schemas.microsoft.com/ink/2010/main" type="writingRegion" rotatedBoundingBox="17190,4598 25252,3943 25561,7742 17499,8397"/>
        </emma:interpretation>
      </emma:emma>
    </inkml:annotationXML>
    <inkml:traceGroup>
      <inkml:annotationXML>
        <emma:emma xmlns:emma="http://www.w3.org/2003/04/emma" version="1.0">
          <emma:interpretation id="{B928DD1D-0AB7-4889-BB45-736A29A7F205}" emma:medium="tactile" emma:mode="ink">
            <msink:context xmlns:msink="http://schemas.microsoft.com/ink/2010/main" type="paragraph" rotatedBoundingBox="17531,4564 25303,4202 25372,5672 17600,60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31CF06-5E94-4142-A4B0-0D5AB7595895}" emma:medium="tactile" emma:mode="ink">
              <msink:context xmlns:msink="http://schemas.microsoft.com/ink/2010/main" type="line" rotatedBoundingBox="17531,4564 25303,4202 25372,5672 17600,6034"/>
            </emma:interpretation>
          </emma:emma>
        </inkml:annotationXML>
        <inkml:traceGroup>
          <inkml:annotationXML>
            <emma:emma xmlns:emma="http://www.w3.org/2003/04/emma" version="1.0">
              <emma:interpretation id="{BF88ED8A-6641-46E3-A2A5-C0BCFBAFF1A3}" emma:medium="tactile" emma:mode="ink">
                <msink:context xmlns:msink="http://schemas.microsoft.com/ink/2010/main" type="inkWord" rotatedBoundingBox="17489,4621 17735,4493 17842,4698 17596,4826"/>
              </emma:interpretation>
              <emma:one-of disjunction-type="recognition" id="oneOf0">
                <emma:interpretation id="interp0" emma:lang="ko-KR" emma:confidence="0">
                  <emma:literal>°</emma:literal>
                </emma:interpretation>
                <emma:interpretation id="interp1" emma:lang="ko-KR" emma:confidence="0">
                  <emma:literal>。</emma:literal>
                </emma:interpretation>
                <emma:interpretation id="interp2" emma:lang="ko-KR" emma:confidence="0">
                  <emma:literal>'</emma:literal>
                </emma:interpretation>
                <emma:interpretation id="interp3" emma:lang="ko-KR" emma:confidence="0">
                  <emma:literal>′</emma:literal>
                </emma:interpretation>
                <emma:interpretation id="interp4" emma:lang="ko-KR" emma:confidence="0">
                  <emma:literal>O</emma:literal>
                </emma:interpretation>
              </emma:one-of>
            </emma:emma>
          </inkml:annotationXML>
          <inkml:trace contextRef="#ctx0" brushRef="#br0">101 156 78,'-12'-4'13,"-2"1"-11,-4-4 0,6 2-1,2-2 0,1-2 1,1-1-1,2-2 1,1-1 0,2 1 2,1 0 0,0 2 4,2 5 0,0-1-1,0 6-1,0 0-2,0 0-2,2 6-2,0-1 0,0 3 1,-1 6 0,1 2-1,0 3 0,-1 2 0,3-1 0,-1 1 1,3-2-1,-1-2 0,3-1 1,1-4 0,0-3 0,1-2 1,-1-6 2,3-1-1,0-3 0,0-2 0,0-4 0,0 0-1,-1-3 1,-1-1-1,2-1 0,0-4 1,0 3 0,0-2 1,1-1 4,-3 3 3,-3 1 2,1 0 0,-2 2-1,-3 0-4,-3 1-3,-2 3-2,1 1-3,-5 3-9,1 1-12,-2 1-10,-1 2-5,-1 4 6,-36-25-14,31 28-44</inkml:trace>
        </inkml:traceGroup>
        <inkml:traceGroup>
          <inkml:annotationXML>
            <emma:emma xmlns:emma="http://www.w3.org/2003/04/emma" version="1.0">
              <emma:interpretation id="{EF9B4DCC-2EA8-46FD-96E5-BF5C926D9F3D}" emma:medium="tactile" emma:mode="ink">
                <msink:context xmlns:msink="http://schemas.microsoft.com/ink/2010/main" type="inkWord" rotatedBoundingBox="18135,5098 18304,5903 17702,6030 17533,5224"/>
              </emma:interpretation>
              <emma:one-of disjunction-type="recognition" id="oneOf1">
                <emma:interpretation id="interp5" emma:lang="ko-KR" emma:confidence="0">
                  <emma:literal>l</emma:literal>
                </emma:interpretation>
                <emma:interpretation id="interp6" emma:lang="ko-KR" emma:confidence="0">
                  <emma:literal>e</emma:literal>
                </emma:interpretation>
                <emma:interpretation id="interp7" emma:lang="ko-KR" emma:confidence="0">
                  <emma:literal>으</emma:literal>
                </emma:interpretation>
                <emma:interpretation id="interp8" emma:lang="ko-KR" emma:confidence="0">
                  <emma:literal>요</emma:literal>
                </emma:interpretation>
                <emma:interpretation id="interp9" emma:lang="ko-KR" emma:confidence="0">
                  <emma:literal>오</emma:literal>
                </emma:interpretation>
              </emma:one-of>
            </emma:emma>
          </inkml:annotationXML>
          <inkml:trace contextRef="#ctx0" brushRef="#br0" timeOffset="626.324">168 1473 97,'14'-12'7,"8"-5"-2,8-6 0,-3-1-2,1 0-1,-4 0-1,-3-4 0,0-5 1,-6-1 1,1-6 3,-4-5 1,0-2 2,-1 1 0,-1-3-4,-5 1 0,0 1-3,-5 0 1,0 2-2,-1 2 1,-1 3-1,-2 4 0,-1 1 0,-2 6 1,0 5-1,-1 5 1,-1 5 0,0 5 0,1 6-2,-1 5-1,-1 3-2,-2 5-1,0 2 1,1 6 0,1 2 2,3 5-2,2 4 2,1 4 0,3 3-1,1 4 2,1 1-1,1 4 2,1 2-1,4 3 3,2-1 1,0-1 1,4 0 0,1-4 0,4-6 1,1-4 1,1-4 4,1-8 3,2-3 3,-3-5 2,1-5-1,0-4-1,1-2-1,-3-3-2,0-1-3,0-3-3,0-3-2,0 0-2,0 0-1,-1-1-1,-4-1-3,-1 2-5,-2-1-9,-3 1-18,-1-4-20,-1 3-6,-3-4 12,2-2 15,0-5-73</inkml:trace>
        </inkml:traceGroup>
        <inkml:traceGroup>
          <inkml:annotationXML>
            <emma:emma xmlns:emma="http://www.w3.org/2003/04/emma" version="1.0">
              <emma:interpretation id="{D5A0F71E-770E-4846-BA17-8A79C960FF45}" emma:medium="tactile" emma:mode="ink">
                <msink:context xmlns:msink="http://schemas.microsoft.com/ink/2010/main" type="inkWord" rotatedBoundingBox="18359,5070 19423,5109 19411,5450 18347,5411"/>
              </emma:interpretation>
              <emma:one-of disjunction-type="recognition" id="oneOf2">
                <emma:interpretation id="interp10" emma:lang="ko-KR" emma:confidence="0">
                  <emma:literal>=</emma:literal>
                </emma:interpretation>
                <emma:interpretation id="interp11" emma:lang="ko-KR" emma:confidence="0">
                  <emma:literal>二</emma:literal>
                </emma:interpretation>
                <emma:interpretation id="interp12" emma:lang="ko-KR" emma:confidence="0">
                  <emma:literal>느</emma:literal>
                </emma:interpretation>
                <emma:interpretation id="interp13" emma:lang="ko-KR" emma:confidence="0">
                  <emma:literal>그</emma:literal>
                </emma:interpretation>
                <emma:interpretation id="interp14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1045.2">820 673 116,'7'-9'12,"0"2"-6,3 0-5,2 5 0,-1 4-1,3 2 1,5-4 1,3 0 1,4-2 4,7-3 3,3 0 6,6-6 4,3 1 3,1-2-1,3 0-2,-4-1-7,-2 3-4,-2 0-5,-4 1-1,-3 2-3,-3 2-3,-5 1-10,-1 3-16,-6 1-14,-6 1 0,-4 1 10,-4 2 15,-6-1 10,-3 1-83</inkml:trace>
          <inkml:trace contextRef="#ctx0" brushRef="#br0" timeOffset="1296.5269">1097 865 171,'14'-2'19,"10"2"-16,9-2 0,3 2-1,4-3 0,0-1-1,1-1 0,4-2 1,3-2-1,3-1 0,-1 0 1,0-2-1,-5 0 0,-4 1 0,-3 2-3,-1 1-3,-6 1-9,-2 0-9,-1-2-3,-4 1 3,-1-1 7,-4-7-78</inkml:trace>
        </inkml:traceGroup>
        <inkml:traceGroup>
          <inkml:annotationXML>
            <emma:emma xmlns:emma="http://www.w3.org/2003/04/emma" version="1.0">
              <emma:interpretation id="{17FD6F09-C73D-425D-860B-22E376F7A359}" emma:medium="tactile" emma:mode="ink">
                <msink:context xmlns:msink="http://schemas.microsoft.com/ink/2010/main" type="inkWord" rotatedBoundingBox="19306,4924 19908,4529 20168,4925 19567,5320"/>
              </emma:interpretation>
              <emma:one-of disjunction-type="recognition" id="oneOf3">
                <emma:interpretation id="interp15" emma:lang="ko-KR" emma:confidence="0">
                  <emma:literal>7</emma:literal>
                </emma:interpretation>
                <emma:interpretation id="interp16" emma:lang="ko-KR" emma:confidence="0">
                  <emma:literal>&gt;</emma:literal>
                </emma:interpretation>
                <emma:interpretation id="interp17" emma:lang="ko-KR" emma:confidence="0">
                  <emma:literal>’</emma:literal>
                </emma:interpretation>
                <emma:interpretation id="interp18" emma:lang="ko-KR" emma:confidence="0">
                  <emma:literal>ㄱ</emma:literal>
                </emma:interpretation>
                <emma:interpretation id="interp19" emma:lang="ko-KR" emma:confidence="0">
                  <emma:literal>”</emma:literal>
                </emma:interpretation>
              </emma:one-of>
            </emma:emma>
          </inkml:annotationXML>
          <inkml:trace contextRef="#ctx0" brushRef="#br0" timeOffset="1684.4904">1885 294 140,'7'-5'22,"4"-2"-13,6 3-10,9 3-1,0 6 1,1 0-1,5-2 1,4 1 0,2-6 1,7-1 1,5-2 1,2-4 1,2 0-1,-6 1 0,-3 1-1,-7 2 2,-7 1 3,-5 1 0,-4 3 1,-4 0-2,-6 3-2,-3 2-2,-4 4-1,-7 1-1,-5 4 1,-5 5-2,-5 2 1,-4 3-1,-5 2 2,-2 2-1,1 3 0,-4 3 1,-2 1 0,0 3-1,-4-3 0,1-4-5,2-2 0,-1-1-3,4-4-2,1-2-2,5-4-2,4-4-1,3-6 3,3-1 4,6-5 4,1-6 3,4-4-81</inkml:trace>
        </inkml:traceGroup>
        <inkml:traceGroup>
          <inkml:annotationXML>
            <emma:emma xmlns:emma="http://www.w3.org/2003/04/emma" version="1.0">
              <emma:interpretation id="{F37E5FA7-82C7-4F77-8F34-07CDEFA7A723}" emma:medium="tactile" emma:mode="ink">
                <msink:context xmlns:msink="http://schemas.microsoft.com/ink/2010/main" type="inkWord" rotatedBoundingBox="20805,4485 20850,5716 20051,5745 20006,4514"/>
              </emma:interpretation>
              <emma:one-of disjunction-type="recognition" id="oneOf4">
                <emma:interpretation id="interp20" emma:lang="ko-KR" emma:confidence="0">
                  <emma:literal>깁</emma:literal>
                </emma:interpretation>
                <emma:interpretation id="interp21" emma:lang="ko-KR" emma:confidence="0">
                  <emma:literal>닙</emma:literal>
                </emma:interpretation>
                <emma:interpretation id="interp22" emma:lang="ko-KR" emma:confidence="0">
                  <emma:literal>匕</emma:literal>
                </emma:interpretation>
                <emma:interpretation id="interp23" emma:lang="ko-KR" emma:confidence="0">
                  <emma:literal>d</emma:literal>
                </emma:interpretation>
                <emma:interpretation id="interp24" emma:lang="ko-KR" emma:confidence="0">
                  <emma:literal>&amp;</emma:literal>
                </emma:interpretation>
              </emma:one-of>
            </emma:emma>
          </inkml:annotationXML>
          <inkml:trace contextRef="#ctx0" brushRef="#br0" timeOffset="1878.9711">2491 463 100,'15'4'11,"9"1"1,6 4-3,-1 5-3,-5-2-1,-3 3 0,-4 2 0,1-3 1,-4 2-3,1-4 0,-1-2-2,0-1 0,0 0-1,-2-2 1,-2-2-2,-1-2-2,-2-3-6,-2 0-5,-2-3-4,1-1 2,-15-20-83</inkml:trace>
          <inkml:trace contextRef="#ctx0" brushRef="#br0" timeOffset="2125.3194">2935-59 151,'2'0'30,"1"0"-14,6 4-9,-1 4-3,3 6-4,-1 7 0,-3 8-1,-2 9 1,-1 9-1,-1 3 1,-1 4-1,0-1 0,-1 1 1,3-2-1,-2-2-1,-1 0-3,-1-5-4,2-5-5,-2-7-5,2-7-3,-4-6 3,0-1 5,-5-3-78</inkml:trace>
          <inkml:trace contextRef="#ctx0" brushRef="#br0" timeOffset="2538.2154">2689 605 117,'-12'7'31,"2"3"-15,0 10-13,4 5-1,6 1-1,0 7-1,2 0 0,2 2 0,2 1 0,1-1-1,2-3 1,1 1 0,1 0 0,1-3 1,0-3 0,2-1 0,1-5 2,1 0-1,0-2 2,-1-4 1,1 1 1,3-4 1,0-2 0,1-3 0,1-2 1,0-3-1,1-4 1,-1-5 0,2-3 0,1-2 0,-2-5 2,1-1 0,-1-1 2,3-5 0,-5-2 0,-1-3-1,-1-1 2,-6-1-2,-2 0 2,-3 2-3,-2-1 0,-1 1-1,-4 1-1,-4 1-1,-1 1 0,-4 3-3,-1 1-1,-2 1-1,0 2-1,0 5-2,-2 0-11,-2 6-16,1 1-19,-1 2-18,-1 3-3,-2 5 14,-2 2 18,0 4-69</inkml:trace>
          <inkml:trace contextRef="#ctx0" brushRef="#br0" timeOffset="2758.6253">2890 752 279,'17'-5'45,"8"2"-32,6 1-6,0 2-6,-5 2-5,-4-2-10,1 1-10,-1-2-12,2-3-12,1-1 1,2-4 8,3-5 13,3-1 12,3-4 8,0-4-75</inkml:trace>
        </inkml:traceGroup>
        <inkml:traceGroup>
          <inkml:annotationXML>
            <emma:emma xmlns:emma="http://www.w3.org/2003/04/emma" version="1.0">
              <emma:interpretation id="{2EB78A29-26AA-4D0E-9B10-99543B7C2B22}" emma:medium="tactile" emma:mode="ink">
                <msink:context xmlns:msink="http://schemas.microsoft.com/ink/2010/main" type="inkWord" rotatedBoundingBox="20978,4469 25306,4267 25364,5499 21035,5700"/>
              </emma:interpretation>
              <emma:one-of disjunction-type="recognition" id="oneOf5">
                <emma:interpretation id="interp25" emma:lang="ko-KR" emma:confidence="0">
                  <emma:literal>단</emma:literal>
                </emma:interpretation>
                <emma:interpretation id="interp26" emma:lang="ko-KR" emma:confidence="0">
                  <emma:literal>난</emma:literal>
                </emma:interpretation>
                <emma:interpretation id="interp27" emma:lang="ko-KR" emma:confidence="0">
                  <emma:literal>냔</emma:literal>
                </emma:interpretation>
                <emma:interpretation id="interp28" emma:lang="ko-KR" emma:confidence="0">
                  <emma:literal>안</emma:literal>
                </emma:interpretation>
                <emma:interpretation id="interp29" emma:lang="ko-KR" emma:confidence="0">
                  <emma:literal>얀</emma:literal>
                </emma:interpretation>
              </emma:one-of>
            </emma:emma>
          </inkml:annotationXML>
          <inkml:trace contextRef="#ctx0" brushRef="#br0" timeOffset="3582.4252">3488 207 223,'-5'-3'62,"0"3"-55,2 2-20,6 5-6,0 3 0,1 0 2,-1-1 6,4-4 5,2-5 2,1-3 3,4-4 1,0-4 2,2-1 2,-1-3 3,-1 1 1,1 0 1,-2 0-2,-3 2-1,-1 4-3,-4-1-2,-3 4-1,-1 3-1,-2 2-1,-3 2 0,-1 3-2,-4 2 1,-1 3-1,-4 4 0,0 3 0,-1 2 1,-1 6 0,2-1 1,0 3 0,1 1 1,0 2 1,3-1 2,3 0 1,0 1 3,2-3 3,5-2 3,0-5 4,5-2 2,0-5 5,2-2 6,2-3 7,1-4 7,2-4 3,4-4-1,3-2-7,5-5-8,4-4-8,3-4-9,4-2-6,1-2-2,4-3-2,-4 0 0,0 1 1,-3-1 0,-3 1-1,-4-1-1,0 2 2,-4-2 0,0 0 0,-1 0 0,-2 0 0,0 2 0,-3 0-2,-1 3 0,-1 1-2,0 4 0,-4 2 1,-1 4-2,-2 3 0,-2 3-3,0 4-2,-3 2 0,2 3-2,-3 6 1,-2 4-1,-1 6 2,-2 7-1,3 5 2,-5 8 2,3 4-1,-2 2 2,0 1 0,-1-1 0,1-2 1,2-4 1,-1 1-1,3-4-2,-1-7-1,0-7-2,0-7-6,1-4-9,-1-5-9,0-4-8,1-1-6,1-5-7,-2-1-2,2-4 6,0-5 10,2-5 12,-1-4 10,1-5 6,1-3 3,3-1 3,-1-1 2,2 0 0,0 3 0,1-1 2,3 3 4,-1 3 4,4 3 5,1 4 8,1 4 7,1 3 7,-1 4 6,1 2-2,0 1-6,2 2-8,4 2-7,-1-1-5,4 1-3,0 0-4,2 0-3,-4-2-2,0 0-1,-1 0-8,-6 0-21,-1 0-31,-6 1-27,-3 3-10,-5-1 26,-7 2 27,-9 1-61</inkml:trace>
          <inkml:trace contextRef="#ctx0" brushRef="#br0" timeOffset="3920.5168">3853 647 188,'-3'15'10,"3"8"-16,0 8-3,2 3-2,3-6-3,-2 2 0,1-5 5,-1-2 4,2-2 3,0-6 3,4-3 2,0-1 8,1-6 10,0 0 12,3-1 12,0-3 8,3-2 5,3-1-1,2-2-9,3-1-11,2 0-14,0-2-12,3 0-6,-3 0-5,2 0-5,-4-1-10,-1-1-15,1-3-24,0-2-19,4-3-11,1-2 7,4-2 22,1-1 21,-1-1 18,-14-22 9,9 19-72</inkml:trace>
        </inkml:traceGroup>
        <inkml:traceGroup>
          <inkml:annotationXML>
            <emma:emma xmlns:emma="http://www.w3.org/2003/04/emma" version="1.0">
              <emma:interpretation id="{52217F71-6FC7-48B0-9796-107BF7656BEC}" emma:medium="tactile" emma:mode="ink">
                <msink:context xmlns:msink="http://schemas.microsoft.com/ink/2010/main" type="inkWord" rotatedBoundingBox="22086,4555 23379,4712 23304,5328 22011,5171"/>
              </emma:interpretation>
              <emma:one-of disjunction-type="recognition" id="oneOf6">
                <emma:interpretation id="interp30" emma:lang="ko-KR" emma:confidence="0">
                  <emma:literal>개</emma:literal>
                </emma:interpretation>
                <emma:interpretation id="interp31" emma:lang="ko-KR" emma:confidence="0">
                  <emma:literal>꺼</emma:literal>
                </emma:interpretation>
                <emma:interpretation id="interp32" emma:lang="ko-KR" emma:confidence="0">
                  <emma:literal>깨</emma:literal>
                </emma:interpretation>
                <emma:interpretation id="interp33" emma:lang="ko-KR" emma:confidence="0">
                  <emma:literal>끼</emma:literal>
                </emma:interpretation>
                <emma:interpretation id="interp34" emma:lang="ko-KR" emma:confidence="0">
                  <emma:literal>캐</emma:literal>
                </emma:interpretation>
              </emma:one-of>
            </emma:emma>
          </inkml:annotationXML>
          <inkml:trace contextRef="#ctx0" brushRef="#br0" timeOffset="4320.4432">4521 261 191,'0'-5'47,"3"1"-41,6 1-17,6 5-4,1 1 2,1 1 1,-1-1 8,3-3 3,3-2 2,4-3 4,5-2 8,2-3 6,4-4 7,-1 2 2,-2 0-1,-2 1-4,-5 3-2,-4 1-7,-2 2-5,-2 3-4,-2 2-5,-2 0 0,-1 3 0,-2 3-2,0-1 1,-1 5-2,-3 1-1,-1 1 0,0 5 0,-2 0-1,-1 4 1,-1 3-2,-1 2 1,-2 5 0,-2 2-1,1 3 1,-3 2 1,1 2-2,-1-3-6,3-6-8,-3-2-8,2-6-3,-1-4-1,-1-4 1,-1-1 3,0-5 7,0-2 6,0-6 6,1-4-74</inkml:trace>
          <inkml:trace contextRef="#ctx0" brushRef="#br0" timeOffset="4603.6839">5295 123 132,'6'5'23,"4"7"-17,0 10-8,3 11 1,-7 5 0,1 4-1,-3 1 0,-2-1 0,1-3-1,0-1-1,3-3 0,-1-4 0,0-3 0,-2-4 2,3-5-2,-3-3 0,-1-4-2,0-4-2,-1-1 0,-1-3 1,-1-3 2,-1-1 1,2-1 1,-2-1 2,0-3-1,-3-7 0,7 7-71</inkml:trace>
          <inkml:trace contextRef="#ctx0" brushRef="#br0" timeOffset="4954.7506">5392 520 67,'0'-12'12,"0"-1"-11,2-5 1,2 8 0,2-2 0,1 0 2,4 3 1,-3-3 1,3 2 1,1-3-1,0 0 0,2-1-2,-2 0 0,0 0-1,0-1 0,0-1-1,0 0 3,0 1-1,1-2 1,-1-1 2,0 1-1,2 1 0,-1 3 0,3-1 0,0 2-1,-1 1 0,-3 3 1,0 1 0,-1 1-1,-3 5 0,-1-1 0,-2 2 0,1 2 2,-1 1 0,0 1 0,-2 3-1,-1 1-2,2 1 1,-3 5 1,1 1 1,-2 6 3,2 3 4,-4 6 0,0 4 0,1 1-2,-1 3-6,0 0-2,0 2-2,1-2-1,1-4 1,0-1-2,1-5 0,-1-6 0,4-4-2,-2-5-2,-1-2-11,3-3-9,-2-2-15,1-3-12,2-5 0,2-5 11,2-5 14,5-5-67</inkml:trace>
        </inkml:traceGroup>
        <inkml:traceGroup>
          <inkml:annotationXML>
            <emma:emma xmlns:emma="http://www.w3.org/2003/04/emma" version="1.0">
              <emma:interpretation id="{BD243474-9DC1-4D2A-B89F-D9BEAB115641}" emma:medium="tactile" emma:mode="ink">
                <msink:context xmlns:msink="http://schemas.microsoft.com/ink/2010/main" type="inkWord" rotatedBoundingBox="24005,4296 24178,5523 23619,5602 23446,4375"/>
              </emma:interpretation>
              <emma:one-of disjunction-type="recognition" id="oneOf7">
                <emma:interpretation id="interp35" emma:lang="ko-KR" emma:confidence="0">
                  <emma:literal>수</emma:literal>
                </emma:interpretation>
                <emma:interpretation id="interp36" emma:lang="ko-KR" emma:confidence="0">
                  <emma:literal>슨</emma:literal>
                </emma:interpretation>
                <emma:interpretation id="interp37" emma:lang="ko-KR" emma:confidence="0">
                  <emma:literal>슈</emma:literal>
                </emma:interpretation>
                <emma:interpretation id="interp38" emma:lang="ko-KR" emma:confidence="0">
                  <emma:literal>今</emma:literal>
                </emma:interpretation>
                <emma:interpretation id="interp39" emma:lang="ko-KR" emma:confidence="0">
                  <emma:literal>슥</emma:literal>
                </emma:interpretation>
              </emma:one-of>
            </emma:emma>
          </inkml:annotationXML>
          <inkml:trace contextRef="#ctx0" brushRef="#br0" timeOffset="5246.9642">6136-213 216,'3'4'32,"4"4"-35,0 8-2,0 6 1,-7 6 0,-2 5 1,-3 1 1,-2 1 0,0 3 0,-1-2 0,1 2 0,-2-1 1,1-3 1,1-2 0,-2-3 1,0-1-1,1-2 1,-1-4-1,0-1 0,1 0-7,-1-4-13,0-2-7,1-1-4,1-5 7,0-2 10,3-4 7,1-6 4,5-2-79</inkml:trace>
          <inkml:trace contextRef="#ctx0" brushRef="#br0" timeOffset="5456.4036">6127 66 92,'4'-6'7,"4"1"1,1 2 1,-2 3-2,2 3 0,-1 1 2,4 1 1,2 0 2,3 2 0,2 3 0,4-1-1,3 1 0,2 3-2,-1-3 0,3 2-1,-3 2-2,1-2-2,-4-2-3,-1 2-1,-3-1-2,-2-1-10,-3 1-16,-3-1-11,-5 0 3,-5 1 9,-7-1-67</inkml:trace>
          <inkml:trace contextRef="#ctx0" brushRef="#br0" timeOffset="5897.2315">6020 578 135,'0'-2'29,"4"2"-13,4 2-7,6-2-2,2 0-1,1 0 2,2-2 1,0 0 1,3-1-2,1-1-2,3-1 0,0-2-1,1-2 0,-1-1-2,0 1-1,-3-1 0,-2 1-1,-1 1 0,-2-1 0,-5 2 0,-2 0 0,-3 2-1,-2-2-1,1 4 0,-4 1-2,0 0 0,-1 0-2,0 4-1,-2 0-1,0 0 1,-2 3 1,0 2 0,-1 3 2,1 1 0,-3 2 0,2 3 0,-4 5-1,2-1 3,-2 5-1,-2 1 2,2 1 1,-3 3 1,-1 1 1,1-2 2,-2 2-1,3-1 1,1-1-1,-1-1-1,2-1-1,0-2 0,4-1-1,-1-3-1,4-4 1,0-2-1,4-2-2,-3-5-4,4-1-11,1-3-12,2-3-6,1-2 3,5-3 9,-7-13 10,12 1-69</inkml:trace>
        </inkml:traceGroup>
        <inkml:traceGroup>
          <inkml:annotationXML>
            <emma:emma xmlns:emma="http://www.w3.org/2003/04/emma" version="1.0">
              <emma:interpretation id="{483405D9-670B-4A84-BE33-CB2E7244BD2D}" emma:medium="tactile" emma:mode="ink">
                <msink:context xmlns:msink="http://schemas.microsoft.com/ink/2010/main" type="inkWord" rotatedBoundingBox="24254,4846 24887,4727 24922,4915 24289,5034"/>
              </emma:interpretation>
              <emma:one-of disjunction-type="recognition" id="oneOf8">
                <emma:interpretation id="interp40" emma:lang="ko-KR" emma:confidence="0">
                  <emma:literal>=</emma:literal>
                </emma:interpretation>
                <emma:interpretation id="interp41" emma:lang="ko-KR" emma:confidence="0">
                  <emma:literal>느</emma:literal>
                </emma:interpretation>
                <emma:interpretation id="interp42" emma:lang="ko-KR" emma:confidence="0">
                  <emma:literal>누</emma:literal>
                </emma:interpretation>
                <emma:interpretation id="interp43" emma:lang="ko-KR" emma:confidence="0">
                  <emma:literal>二</emma:literal>
                </emma:interpretation>
                <emma:interpretation id="interp44" emma:lang="ko-KR" emma:confidence="0">
                  <emma:literal>드</emma:literal>
                </emma:interpretation>
              </emma:one-of>
            </emma:emma>
          </inkml:annotationXML>
          <inkml:trace contextRef="#ctx0" brushRef="#br0" timeOffset="6199.4218">6836 268 92,'4'2'6,"1"1"-5,4 1 0,3 1-1,-2 0 0,2-2 2,2-1 1,2-4 2,4 1 3,3-3 2,1-3 1,7 0 0,-1-1 0,-1-3-3,-1 3-3,-6 1-2,-1 2-5,-6-1-9,-2 5-9,-5-1-2,-4 2 2,-6 2-75</inkml:trace>
          <inkml:trace contextRef="#ctx0" brushRef="#br0" timeOffset="6460.7669">6746 424 207,'11'-2'31,"6"2"-25,7 2-2,4-1 1,-2 3-1,2-2 0,1-1 2,0-1-1,4-1 0,0-3-2,0-1-1,1 0-1,-2 0-1,-6-4-2,1 0-4,-3-1-5,1-2-11,-1-2-12,0-2-5,-1 1 4,1-3 10,-2 1 11,2-2 8,-1-2-77</inkml:trace>
        </inkml:traceGroup>
        <inkml:traceGroup>
          <inkml:annotationXML>
            <emma:emma xmlns:emma="http://www.w3.org/2003/04/emma" version="1.0">
              <emma:interpretation id="{0F74E9C2-E546-4219-9ED5-BF07E95516AF}" emma:medium="tactile" emma:mode="ink">
                <msink:context xmlns:msink="http://schemas.microsoft.com/ink/2010/main" type="inkWord" rotatedBoundingBox="25312,4391 25362,5462 24735,5491 24686,4420"/>
              </emma:interpretation>
              <emma:one-of disjunction-type="recognition" id="oneOf9">
                <emma:interpretation id="interp45" emma:lang="ko-KR" emma:confidence="0">
                  <emma:literal>3</emma:literal>
                </emma:interpretation>
                <emma:interpretation id="interp46" emma:lang="ko-KR" emma:confidence="0">
                  <emma:literal>了</emma:literal>
                </emma:interpretation>
                <emma:interpretation id="interp47" emma:lang="ko-KR" emma:confidence="0">
                  <emma:literal>j</emma:literal>
                </emma:interpretation>
                <emma:interpretation id="interp48" emma:lang="ko-KR" emma:confidence="0">
                  <emma:literal>s</emma:literal>
                </emma:interpretation>
                <emma:interpretation id="interp49" emma:lang="ko-KR" emma:confidence="0">
                  <emma:literal>5</emma:literal>
                </emma:interpretation>
              </emma:one-of>
            </emma:emma>
          </inkml:annotationXML>
          <inkml:trace contextRef="#ctx0" brushRef="#br0" timeOffset="7133.9259">7277-140 144,'-5'-2'24,"3"2"-21,1 2-5,2 3-1,3 2 1,-1 2 1,4-2 1,4-2 1,2 2 1,5-4 3,2-1 5,5-2 7,1-2 6,1-3 5,1 0 2,0 1 0,-1-1-2,-1 2-7,-2 1-6,-5 0-9,-3 6-5,-4-1-4,-3 4-2,-2 2-6,-4 1-6,-3 2-1,-3 4 1,-3-1 2,0 3 6,-3 1 1,-1 3 3,-4 1 0,-2 1 3,-3 2 1,0-4 0,-2 1 2,-1-3 0,1 1 0,-1-4 1,3 1 0,0-3 2,0 1 2,3-2 3,-1 0 0,5-4 0,-1-1 1,5-1-1,3-3-2,1 1 1,4-3 0,2 0 2,5 1 2,5-2 1,2-1-2,5 1 0,2 0-2,3 0-2,2 1-1,1 1-2,5-1-2,0 0 0,1 1-1,0 1-1,0 0 0,-4 2 0,1 2 0,-4 1 0,-2 1 0,-5-1-1,-4 2 0,-2 0-1,-3 2 1,0 2 0,-3 3-1,-2 1-1,-1 3 0,-4-2 0,-4 1 1,-1 1 0,-3-3 1,-3 4-1,-3 1 2,-5-1-1,-1 0 1,-5 0 1,-1-1-1,1-1 5,-3 1 3,-2-1 8,1-1 7,0-2 5,-1-2 1,1-3-3,1-2-3,-1 0-5,3-3-4,0-2-2,0-2-2,0-1-2,2-4-3,3-2-7,2-3-26,3-1-45,3 1-50,2-2-16,3-3 37,2-2-56</inkml:trace>
        </inkml:traceGroup>
      </inkml:traceGroup>
    </inkml:traceGroup>
    <inkml:traceGroup>
      <inkml:annotationXML>
        <emma:emma xmlns:emma="http://www.w3.org/2003/04/emma" version="1.0">
          <emma:interpretation id="{D545C20A-9854-4A78-BB30-F95A33476D36}" emma:medium="tactile" emma:mode="ink">
            <msink:context xmlns:msink="http://schemas.microsoft.com/ink/2010/main" type="paragraph" rotatedBoundingBox="17345,6506 25224,5865 25378,7757 17499,83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6AA759-83C6-45E2-B2D6-378CDF876E19}" emma:medium="tactile" emma:mode="ink">
              <msink:context xmlns:msink="http://schemas.microsoft.com/ink/2010/main" type="line" rotatedBoundingBox="17345,6506 25224,5865 25304,6850 17425,7490"/>
            </emma:interpretation>
          </emma:emma>
        </inkml:annotationXML>
        <inkml:traceGroup>
          <inkml:annotationXML>
            <emma:emma xmlns:emma="http://www.w3.org/2003/04/emma" version="1.0">
              <emma:interpretation id="{49638CC7-5112-44CD-9A0A-E815AF328F47}" emma:medium="tactile" emma:mode="ink">
                <msink:context xmlns:msink="http://schemas.microsoft.com/ink/2010/main" type="inkWord" rotatedBoundingBox="17469,6613 18407,7104 18063,7762 17124,7271"/>
              </emma:interpretation>
              <emma:one-of disjunction-type="recognition" id="oneOf10">
                <emma:interpretation id="interp50" emma:lang="ko-KR" emma:confidence="0">
                  <emma:literal>n</emma:literal>
                </emma:interpretation>
                <emma:interpretation id="interp51" emma:lang="ko-KR" emma:confidence="0">
                  <emma:literal>서</emma:literal>
                </emma:interpretation>
                <emma:interpretation id="interp52" emma:lang="ko-KR" emma:confidence="0">
                  <emma:literal>八</emma:literal>
                </emma:interpretation>
                <emma:interpretation id="interp53" emma:lang="ko-KR" emma:confidence="0">
                  <emma:literal>“</emma:literal>
                </emma:interpretation>
                <emma:interpretation id="interp54" emma:lang="ko-KR" emma:confidence="0">
                  <emma:literal>"</emma:literal>
                </emma:interpretation>
              </emma:one-of>
            </emma:emma>
          </inkml:annotationXML>
          <inkml:trace contextRef="#ctx0" brushRef="#br0" timeOffset="58302.807">-154 2227 117,'-5'11'13,"2"-1"-13,3 2-5,0 2 1,7-9 0,0 2 1,-2 2 2,2-2 1,-2 1 0,2 3 0,-2-1 0,0 2 1,2 4 0,-2 1-1,2 2 1,0 4 1,0 2 0,0 7 1,-2 0-1,0 5-1,1-1 1,-3 0-2,0 1 1,-1-3-1,2 1 1,-4-2-1,1-2 1,-1-3-1,-1-3 2,-1-4-1,0-5 0,0-6 2,2-1 0,-1-6 2,-1-1 0,-1-4 1,1-3-1,2-4-1,-2-4-1,2-6 1,2-7-1,1-6-1,4-2-1,-2-2 0,1-2-1,1-2 0,-2 2 0,3 0-1,1 0 1,1 1-1,2 1 2,4 3-1,1 0 2,1 2 0,1 2 1,0 3 1,-2 2 2,4 3 0,-2 4 2,0 4-1,0 5 1,-2 4-2,2 4 0,-2 4-2,1 3-1,-1 1-2,2 6 1,0 4-2,0 2 0,-2 4-1,1 2 1,-1 4 1,0-1 0,0 4 0,1 0 2,1 3 1,-2 2 2,2 0 0,0 0-1,2 0-2,-4-1 0,0-4-2,1-2 0,-1-4 0,-1-2-1,-3-3-4,1-5-7,0-6-13,-2-3-16,0-4-6,-3-6 10,1-5 11,-1-8-65</inkml:trace>
        </inkml:traceGroup>
        <inkml:traceGroup>
          <inkml:annotationXML>
            <emma:emma xmlns:emma="http://www.w3.org/2003/04/emma" version="1.0">
              <emma:interpretation id="{49CC916E-DD8C-498C-BF2E-2C8B1522A15D}" emma:medium="tactile" emma:mode="ink">
                <msink:context xmlns:msink="http://schemas.microsoft.com/ink/2010/main" type="inkWord" rotatedBoundingBox="18522,6769 19377,6703 19398,6970 18542,7036"/>
              </emma:interpretation>
              <emma:one-of disjunction-type="recognition" id="oneOf11">
                <emma:interpretation id="interp55" emma:lang="ko-KR" emma:confidence="0">
                  <emma:literal>=</emma:literal>
                </emma:interpretation>
                <emma:interpretation id="interp56" emma:lang="ko-KR" emma:confidence="0">
                  <emma:literal>二</emma:literal>
                </emma:interpretation>
                <emma:interpretation id="interp57" emma:lang="ko-KR" emma:confidence="0">
                  <emma:literal>느</emma:literal>
                </emma:interpretation>
                <emma:interpretation id="interp58" emma:lang="ko-KR" emma:confidence="0">
                  <emma:literal>그</emma:literal>
                </emma:interpretation>
                <emma:interpretation id="interp59" emma:lang="ko-KR" emma:confidence="0">
                  <emma:literal>즈</emma:literal>
                </emma:interpretation>
              </emma:one-of>
            </emma:emma>
          </inkml:annotationXML>
          <inkml:trace contextRef="#ctx0" brushRef="#br0" timeOffset="58717.7709">990 2234 93,'3'2'7,"4"1"-4,5 1 1,4-1 4,3-6 3,3 1 3,2-1 2,4-1 2,0 1 1,1-2 2,0-1 0,3 1-2,-1-2-4,0 2-4,-2-2-6,2 2-1,-3 0-2,-2 1-3,-2 1-5,-5 1-9,-2 0-12,-4 2-13,-3 2-5,-5-2 10,-1 4 10,-4-1 12,-6 2-66</inkml:trace>
          <inkml:trace contextRef="#ctx0" brushRef="#br0" timeOffset="58987.0679">1145 2469 168,'2'-7'42,"3"1"-31,0 0-10,4 3 0,0 5 5,1-1 5,2-1 5,4-1 3,3-3 4,3-3 1,4-1 3,2-1 6,3-1 1,2-1 1,1-1-2,3 2-10,-3-1-8,1 1-6,-2 1-6,-2 1-3,2-1 0,-4 0-11,0 4-19,-1-2-27,-2 0-25,0 0-12,0 1 12,0-1 29,1-5 22,-1-4-58</inkml:trace>
        </inkml:traceGroup>
        <inkml:traceGroup>
          <inkml:annotationXML>
            <emma:emma xmlns:emma="http://www.w3.org/2003/04/emma" version="1.0">
              <emma:interpretation id="{610DCB34-AEC1-41C1-A771-F957E1AD207E}" emma:medium="tactile" emma:mode="ink">
                <msink:context xmlns:msink="http://schemas.microsoft.com/ink/2010/main" type="inkWord" rotatedBoundingBox="19878,6300 22652,6074 22728,7014 19955,7240"/>
              </emma:interpretation>
              <emma:one-of disjunction-type="recognition" id="oneOf12">
                <emma:interpretation id="interp60" emma:lang="ko-KR" emma:confidence="0">
                  <emma:literal>총</emma:literal>
                </emma:interpretation>
                <emma:interpretation id="interp61" emma:lang="ko-KR" emma:confidence="0">
                  <emma:literal>돟</emma:literal>
                </emma:interpretation>
                <emma:interpretation id="interp62" emma:lang="ko-KR" emma:confidence="0">
                  <emma:literal>촘</emma:literal>
                </emma:interpretation>
                <emma:interpretation id="interp63" emma:lang="ko-KR" emma:confidence="0">
                  <emma:literal>종</emma:literal>
                </emma:interpretation>
                <emma:interpretation id="interp64" emma:lang="ko-KR" emma:confidence="0">
                  <emma:literal>퐁</emma:literal>
                </emma:interpretation>
              </emma:one-of>
            </emma:emma>
          </inkml:annotationXML>
          <inkml:trace contextRef="#ctx0" brushRef="#br0" timeOffset="61652.8414">2363 1798 72,'-4'0'2,"1"-1"-1,-1 1 0,2-2-1,1 2 1,1 0 1,0 0 0,1 0 1,1 0 2,-2 0 2,4 2 2,-4-2 3,3 0 1,2 0 3,2 0 2,2-2 1,3 2-1,0-2 0,2 0-2,5 1 1,0-3-2,2 1-3,3-2-3,2 1-3,0 1-2,1-2-3,1 1-4,-2-1-12,-2 1-14,-3 1-13,-2-2-3,-2 1 6,-1 1 13,-2-2 12,-6 0 7,1 1-68</inkml:trace>
          <inkml:trace contextRef="#ctx0" brushRef="#br0" timeOffset="62033.8242">2440 1932 133,'-5'1'12,"5"4"-14,2 1 0,1 1 1,6-6 0,0 1 0,1-2-2,4-2 1,1-1-1,3-1 2,1-1 1,3 0 1,-1-2 0,3 2 2,-1 0-2,-3 0 0,1 1 0,-2 1 0,-3 3-1,-1 0-1,-4 1 1,-3 3 0,-2-1 0,-3 1 0,-1 3-1,-2-2 0,-4 0-1,1 4 0,-4-1 1,-2 1 0,1 1 2,-3-1-1,-1 1 2,-2 1 2,0-1-1,1 2 0,-3-1 0,1 1-1,-3 0-1,-1 0-1,0 0-1,-2 2-4,1-4-3,1 1-4,0-3-3,5-1 3,-2-2 3,2 1 3,-17-34 2,23 26-69</inkml:trace>
          <inkml:trace contextRef="#ctx0" brushRef="#br0" timeOffset="62644.1925">2852 2229 100,'12'0'12,"9"2"-4,3-1-4,5 3 0,-4-1-2,2 1-3,1-1 0,1-3-3,3-1-5,-1-3-3,-4-1-1,1-2 4,-4 2 4,-3-2 2,-5 2 2,-4 0 0,-7-1 0,0 3-66</inkml:trace>
          <inkml:trace contextRef="#ctx0" brushRef="#br0" timeOffset="62253.2852">2817 1954 131,'25'0'26,"7"-2"-13,8 2-1,2 0-5,-13 2-4,1 0-6,-5 0-5,-2-2-4,-4-2-3,-2 0-3,-3 0 1,-2-1 1,-5-1 3,-3 3 5,-4-1 3,-2 0 2,-5-3 1,-2 3-67</inkml:trace>
          <inkml:trace contextRef="#ctx0" brushRef="#br0" timeOffset="62440.0425">2930 2028 76,'-2'2'4,"2"2"-2,0 1 0,2 2-1,-2 1 0,0 6 0,-4 0 0,3 2 0,-3 1-1,4 2 0,-2 0-1,1 0-1,1 0-1,-4-2 1,1-1-1,-1-2 1,-3-2 2,0-2-1,1-1 0,-1-2-70</inkml:trace>
          <inkml:trace contextRef="#ctx0" brushRef="#br0" timeOffset="63013.2082">3008 2447 73,'-7'10'3,"-2"6"-2,2 5-1,2-2 1,0 0-1,3 0 0,4-2 0,1-3 1,4 0-1,2-2 0,3-4 1,3-1 0,1-2 1,3-3 2,2-2 0,0-3 1,3-2-2,0-4-1,0-1-1,2-3 1,0 0-1,-3-1 1,-1 0-1,-1-2 1,-6 3 0,1-3 2,-6 2 0,-1-1 1,-4-1 0,-3 2 0,-2 0-1,-4 1 0,-3 0 0,-1 3-1,-6-2-1,-2 2 0,-3 1 0,-3 2-1,-1 4 1,-1 1-2,-2 2 1,0 3-1,0 1 1,4 3-1,-1-2 0,4 2-3,4-2-7,3-2-8,5 1-3,2-4 3,5-2 7,3-7 6,9-1-67</inkml:trace>
        </inkml:traceGroup>
        <inkml:traceGroup>
          <inkml:annotationXML>
            <emma:emma xmlns:emma="http://www.w3.org/2003/04/emma" version="1.0">
              <emma:interpretation id="{7EB64750-2780-486E-A293-0AE6434DA17C}" emma:medium="tactile" emma:mode="ink">
                <msink:context xmlns:msink="http://schemas.microsoft.com/ink/2010/main" type="inkWord" rotatedBoundingBox="21134,6376 21470,6696 21260,6917 20924,6597"/>
              </emma:interpretation>
              <emma:one-of disjunction-type="recognition" id="oneOf13">
                <emma:interpretation id="interp65" emma:lang="ko-KR" emma:confidence="0">
                  <emma:literal>7</emma:literal>
                </emma:interpretation>
                <emma:interpretation id="interp66" emma:lang="ko-KR" emma:confidence="0">
                  <emma:literal>ㄱ</emma:literal>
                </emma:interpretation>
                <emma:interpretation id="interp67" emma:lang="ko-KR" emma:confidence="0">
                  <emma:literal>어</emma:literal>
                </emma:interpretation>
                <emma:interpretation id="interp68" emma:lang="ko-KR" emma:confidence="0">
                  <emma:literal>기</emma:literal>
                </emma:interpretation>
                <emma:interpretation id="interp69" emma:lang="ko-KR" emma:confidence="0">
                  <emma:literal>,</emma:literal>
                </emma:interpretation>
              </emma:one-of>
            </emma:emma>
          </inkml:annotationXML>
          <inkml:trace contextRef="#ctx0" brushRef="#br0" timeOffset="63487.9443">3450 1989 200,'-14'8'13,"1"3"-34,-1 2-4,3 0 5,11-8 4,-1 0 7,2-3 2,5-1 3,2-2 3,1-3 6,5-1 4,0-4 5,3 1 4,0-3 0,4 1-2,0 1-4,3-1-4,0 1-3,0 2-2,1 1-2,-3 0-1,-1 3 0,-2 1-1,-2 2 0,-3 2 0,-4 0 0,1 1-1,-3 1 1,-1 2-1,0 0 1,-3 1 1,1 1-1,-2 1 1,-1-1 0,0 1 0,-2 3 0,-2 0 0,-1 2 1,1 2 0,-2-1 1,1 4-1,-2 2 0,-1 2 1,1-1-1,0 1 1,-2-1-1,2 0 0,0-3-1,1 2 0,1 0-3,1-5-6,2-1-7,0-3-10,2-3-3,1-2 2,1-4 9,1-3 7,4-5 6,-1-7-69</inkml:trace>
        </inkml:traceGroup>
        <inkml:traceGroup>
          <inkml:annotationXML>
            <emma:emma xmlns:emma="http://www.w3.org/2003/04/emma" version="1.0">
              <emma:interpretation id="{385FC759-820F-43FD-AE11-D5C1F516F194}" emma:medium="tactile" emma:mode="ink">
                <msink:context xmlns:msink="http://schemas.microsoft.com/ink/2010/main" type="inkWord" rotatedBoundingBox="21486,6324 21906,6482 21796,6776 21375,6618"/>
              </emma:interpretation>
              <emma:one-of disjunction-type="recognition" id="oneOf14">
                <emma:interpretation id="interp70" emma:lang="ko-KR" emma:confidence="0">
                  <emma:literal>너</emma:literal>
                </emma:interpretation>
                <emma:interpretation id="interp71" emma:lang="ko-KR" emma:confidence="0">
                  <emma:literal>h</emma:literal>
                </emma:interpretation>
                <emma:interpretation id="interp72" emma:lang="ko-KR" emma:confidence="0">
                  <emma:literal>"</emma:literal>
                </emma:interpretation>
                <emma:interpretation id="interp73" emma:lang="ko-KR" emma:confidence="0">
                  <emma:literal>서</emma:literal>
                </emma:interpretation>
                <emma:interpretation id="interp74" emma:lang="ko-KR" emma:confidence="0">
                  <emma:literal>처</emma:literal>
                </emma:interpretation>
              </emma:one-of>
            </emma:emma>
          </inkml:annotationXML>
          <inkml:trace contextRef="#ctx0" brushRef="#br0" timeOffset="63761.2055">3952 1767 252,'0'7'38,"5"2"-43,0 5 0,6 3-1,-5 2 1,1 2-3,0 1-4,0 2-2,-2 1 3,2-1 2,-1-2 5,-1 1 3,0-2 1,0-2 0,-1-2 1,1-2-1,-4 1 0,3-2-5,-2-2-11,-1-2-11,3-3-5,-2 0 4,-1-2 10,1-1 9,-2-4 5,0 2-65</inkml:trace>
          <inkml:trace contextRef="#ctx0" brushRef="#br0" timeOffset="64119.3138">4069 2030 70,'2'-2'2,"2"1"-1,-1-1 0,2 0 0,0-1 0,2-2 0,0-1 0,2-1 0,0 1 0,1-3-1,2 0 1,0-1-1,0 1 1,-1-1 0,-1-1 0,-1 1 1,-2 1-1,-1 3 1,1-3 1,-1 4 0,-1 0 1,-2 1-1,4 1 2,-3 3 1,-1-2 2,-1 2 2,1 2 1,1-1 2,1 3 0,0 1 0,0 0-1,2 4-1,-2 3-2,2 2-1,-3 1-1,1 3-2,-3-1-3,-1 0 0,1 0-1,0 1 1,-2-3-1,0-3-1,0 1-1,0-5-4,0-1-6,-2-2-8,2-1-11,0-2-5,4-2 5,-3-2 8,-1-7 10,4-1-61</inkml:trace>
        </inkml:traceGroup>
        <inkml:traceGroup>
          <inkml:annotationXML>
            <emma:emma xmlns:emma="http://www.w3.org/2003/04/emma" version="1.0">
              <emma:interpretation id="{7C06D323-250F-44A2-A2E9-E67D9BBEFB70}" emma:medium="tactile" emma:mode="ink">
                <msink:context xmlns:msink="http://schemas.microsoft.com/ink/2010/main" type="inkWord" rotatedBoundingBox="22417,5950 22963,6735 22506,7053 21960,6268"/>
              </emma:interpretation>
              <emma:one-of disjunction-type="recognition" id="oneOf15">
                <emma:interpretation id="interp75" emma:lang="ko-KR" emma:confidence="0">
                  <emma:literal>수</emma:literal>
                </emma:interpretation>
                <emma:interpretation id="interp76" emma:lang="ko-KR" emma:confidence="0">
                  <emma:literal>주</emma:literal>
                </emma:interpretation>
                <emma:interpretation id="interp77" emma:lang="ko-KR" emma:confidence="0">
                  <emma:literal>누</emma:literal>
                </emma:interpretation>
                <emma:interpretation id="interp78" emma:lang="ko-KR" emma:confidence="0">
                  <emma:literal>즉</emma:literal>
                </emma:interpretation>
                <emma:interpretation id="interp79" emma:lang="ko-KR" emma:confidence="0">
                  <emma:literal>쥬</emma:literal>
                </emma:interpretation>
              </emma:one-of>
            </emma:emma>
          </inkml:annotationXML>
          <inkml:trace contextRef="#ctx0" brushRef="#br0" timeOffset="64423.5118">4650 1556 238,'4'7'69,"6"7"-82,1 5-16,1 7-3,-2 0 3,-3-2 5,-2 0 7,2-3 8,-2-2 3,-1-2 3,1-1 2,-2-4 1,-1 0 1,2 0-1,-4 0 1,0-1 0,0-1 0,-4 1-1,1-1-3,-1 0-7,-1 1-5,0-3-2,0 1 2,-2 0 7,-2-2 4,-3-6 2,3 3-69</inkml:trace>
          <inkml:trace contextRef="#ctx0" brushRef="#br0" timeOffset="64654.8327">4742 1702 72,'10'0'3,"8"0"0,3 3 0,3 0 1,-4 3 3,1 1 2,2 0 3,-3-2 1,5 2 0,-1-2 1,0-2-1,0 1-1,-1-3-2,-1 1-2,-3 0-3,0 0-2,-1-2-3,-5 1-6,0-1-12,-5 0-12,-3 0-1,-3 0 6,-5 0 10,-4 2-61</inkml:trace>
          <inkml:trace contextRef="#ctx0" brushRef="#br0" timeOffset="65074.6952">4657 2042 169,'7'7'26,"7"0"-28,9 2-1,3-2-1,5-6-5,2-1-4,1-1-3,1-5-1,-2 1 3,1-2 1,-3 0 3,0-1 3,-3-1 3,-2 0 1,-4 1 2,-1 1 0,-5 0 1,-2 2-1,-6 1 1,-1 1-1,-3 1 0,-4 2 0,-4 2 0,-1 1 0,-4 3 1,1-1 1,-3 0-1,3 2 1,-1 0-1,4 0 1,0 1 0,3 1 0,0 0 2,0 1 0,2-1 3,0 1 2,2 2 2,-2 2 1,2 2-2,0 1-3,-1 0-3,3 4-2,-2 0 0,1-1 0,-3 1 0,2 0-1,-2 0 1,2-2-2,-1-2 0,1 0-1,1-1-3,1-4-4,-1 0-4,3-3 0,0-4 2,5-2 3,-3-17-66</inkml:trace>
        </inkml:traceGroup>
        <inkml:traceGroup>
          <inkml:annotationXML>
            <emma:emma xmlns:emma="http://www.w3.org/2003/04/emma" version="1.0">
              <emma:interpretation id="{B84E5E80-E322-4043-93E9-90063FC192D1}" emma:medium="tactile" emma:mode="ink">
                <msink:context xmlns:msink="http://schemas.microsoft.com/ink/2010/main" type="inkWord" rotatedBoundingBox="23244,6300 23991,6271 24001,6548 23254,6577"/>
              </emma:interpretation>
              <emma:one-of disjunction-type="recognition" id="oneOf16">
                <emma:interpretation id="interp80" emma:lang="ko-KR" emma:confidence="0">
                  <emma:literal>二</emma:literal>
                </emma:interpretation>
                <emma:interpretation id="interp81" emma:lang="ko-KR" emma:confidence="0">
                  <emma:literal>=</emma:literal>
                </emma:interpretation>
                <emma:interpretation id="interp82" emma:lang="ko-KR" emma:confidence="0">
                  <emma:literal>느</emma:literal>
                </emma:interpretation>
                <emma:interpretation id="interp83" emma:lang="ko-KR" emma:confidence="0">
                  <emma:literal>ㄷ</emma:literal>
                </emma:interpretation>
                <emma:interpretation id="interp84" emma:lang="ko-KR" emma:confidence="0">
                  <emma:literal>z</emma:literal>
                </emma:interpretation>
              </emma:one-of>
            </emma:emma>
          </inkml:annotationXML>
          <inkml:trace contextRef="#ctx0" brushRef="#br0" timeOffset="65410.8108">5712 1790 100,'2'1'11,"5"-1"-10,3 2-2,6 0 1,-1 0 0,3-2 1,1 0 3,1 0 5,5-4 8,2 1 6,3-2 6,3-2 2,-1 1 1,1 0-4,2-1-7,-2 1-6,0 0-10,-1-1-6,0 1-16,-5 1-23,-3 2-15,-5 1-3,-3 2 15,-7 0 18,-4-2 14,-5 2-62</inkml:trace>
          <inkml:trace contextRef="#ctx0" brushRef="#br0" timeOffset="65662.1243">5802 1982 236,'-3'1'41,"-1"5"-43,3 1-1,4-1 4,4 0 1,0-3 3,7 1 4,3-4 2,7 0 5,6-2 2,2-2 2,3-1 0,1 2 1,1-2-1,-1-1-4,2 1-4,0 0-6,0 0-10,-2 0-20,1-1-20,-4 1-21,1-2-13,-1 0 8,0-1 22,-4-1 18,-10-15 18,5 10-60</inkml:trace>
        </inkml:traceGroup>
        <inkml:traceGroup>
          <inkml:annotationXML>
            <emma:emma xmlns:emma="http://www.w3.org/2003/04/emma" version="1.0">
              <emma:interpretation id="{60D14CED-97C4-4B4A-9CD6-8C00C09990F9}" emma:medium="tactile" emma:mode="ink">
                <msink:context xmlns:msink="http://schemas.microsoft.com/ink/2010/main" type="inkWord" rotatedBoundingBox="24070,6657 24159,6100 24773,6198 24684,6755"/>
              </emma:interpretation>
              <emma:one-of disjunction-type="recognition" id="oneOf17">
                <emma:interpretation id="interp85" emma:lang="ko-KR" emma:confidence="0">
                  <emma:literal>2</emma:literal>
                </emma:interpretation>
                <emma:interpretation id="interp86" emma:lang="ko-KR" emma:confidence="0">
                  <emma:literal>그</emma:literal>
                </emma:interpretation>
                <emma:interpretation id="interp87" emma:lang="ko-KR" emma:confidence="0">
                  <emma:literal>고</emma:literal>
                </emma:interpretation>
                <emma:interpretation id="interp88" emma:lang="ko-KR" emma:confidence="0">
                  <emma:literal>모</emma:literal>
                </emma:interpretation>
                <emma:interpretation id="interp89" emma:lang="ko-KR" emma:confidence="0">
                  <emma:literal>소</emma:literal>
                </emma:interpretation>
              </emma:one-of>
            </emma:emma>
          </inkml:annotationXML>
          <inkml:trace contextRef="#ctx0" brushRef="#br0" timeOffset="66230.6044">6629 1883 225,'-12'4'65,"0"-1"-70,-1 2-13,5-1 4,4-6 2,-1-1-2,3-3 1,1-1 1,4-3 3,2-6 6,2-1 9,4-2 4,-1-2 5,2-1 1,0-1 2,4 3-3,3-1-4,-2 0-3,6 0-5,-3 2-2,3 4-2,-1-1 1,1 6-1,-1 1 0,2 4 1,1 0-1,-1 3 0,-3 2 1,-2 4-2,-2 1-1,-3 3-1,0 5-4,-6 4-7,-4 4-4,-3 3-4,-2 2 0,-4 0 2,-4 1 3,-1 3 4,-3-1 5,1 1 3,-3-3 3,-3 1 2,1-2 0,-4-2 1,-1 0 0,-1-1 0,3-3 1,-1 1 0,0-3-1,4-5 1,-2 1 0,0-3 0,3-4 2,2-2 1,2 0 4,5-3 3,1-1 3,2-1 4,2 0-2,1-1-2,4 1-2,2-2-1,2 0 1,4-1 1,2-1 0,5 1 0,2 1 0,5-1-2,-1 1-3,2-2 0,1 3-3,3-1-1,1 0-2,0 2-1,-1 0 0,1 0-2,-4 0-2,1 0-9,-4 0-11,-1 0-13,-3 0-12,-1 0-1,-3 0 9,-2-3 12,-2-1 12,0-1-62</inkml:trace>
        </inkml:traceGroup>
        <inkml:traceGroup>
          <inkml:annotationXML>
            <emma:emma xmlns:emma="http://www.w3.org/2003/04/emma" version="1.0">
              <emma:interpretation id="{DE56EE70-DB98-4C42-8500-B6CD1A4BFD9D}" emma:medium="tactile" emma:mode="ink">
                <msink:context xmlns:msink="http://schemas.microsoft.com/ink/2010/main" type="inkWord" rotatedBoundingBox="24659,6128 25259,6103 25290,6852 24690,6877"/>
              </emma:interpretation>
              <emma:one-of disjunction-type="recognition" id="oneOf18">
                <emma:interpretation id="interp90" emma:lang="ko-KR" emma:confidence="0">
                  <emma:literal>4</emma:literal>
                </emma:interpretation>
                <emma:interpretation id="interp91" emma:lang="ko-KR" emma:confidence="0">
                  <emma:literal>千</emma:literal>
                </emma:interpretation>
                <emma:interpretation id="interp92" emma:lang="ko-KR" emma:confidence="0">
                  <emma:literal>午</emma:literal>
                </emma:interpretation>
                <emma:interpretation id="interp93" emma:lang="ko-KR" emma:confidence="0">
                  <emma:literal>斗</emma:literal>
                </emma:interpretation>
                <emma:interpretation id="interp94" emma:lang="ko-KR" emma:confidence="0">
                  <emma:literal>牛</emma:literal>
                </emma:interpretation>
              </emma:one-of>
            </emma:emma>
          </inkml:annotationXML>
          <inkml:trace contextRef="#ctx0" brushRef="#br0" timeOffset="66722.2947">7450 1558 76,'-2'7'2,"1"5"-2,-3 7-1,-3 2 0,-1 5 1,-8 0-1,-1 0 1,0 1 1,-4 1-1,0 0 0,0-2 0,1-2 1,1-2-1,1-3 1,4 0 0,1-3 0,-1-2 0,2-2-1,0-2 1,1-3 0,1 0-1,-1-2 0,6 0 1,-2-1 0,4-1 0,1 1 0,0-2-1,4-1 1,2 1 0,1 0 1,2-2 1,5 0 1,0-2 0,3-1 1,4-1 0,0 1 3,6-1 1,1 1 3,1-2 0,4 1 0,-1 1-1,3-3-1,1 3 0,-1 1-3,2-1-2,-4 3-1,0 0-3,-5 1 0,0 3 0,-4-2 0,1 1-4,-6-1-7,0 0-10,-4-2-8,-3 0-1,-1-2 6,-6-3 8,0-1 7,-6-7 4,0-1-69</inkml:trace>
          <inkml:trace contextRef="#ctx0" brushRef="#br0" timeOffset="66922.7537">7531 1679 109,'-1'2'17,"4"6"-13,1 6-5,3 7 2,-1 7 1,0 6 3,-1 8 5,0 5 4,0 4 2,2 5-2,-3 1-5,-1 0-8,-1-4-19,-4 1-16,-1-2 0,-6-4-75</inkml:trace>
        </inkml:traceGroup>
      </inkml:traceGroup>
      <inkml:traceGroup>
        <inkml:annotationXML>
          <emma:emma xmlns:emma="http://www.w3.org/2003/04/emma" version="1.0">
            <emma:interpretation id="{BB279D18-094C-4231-98F0-A1105129FAFA}" emma:medium="tactile" emma:mode="ink">
              <msink:context xmlns:msink="http://schemas.microsoft.com/ink/2010/main" type="line" rotatedBoundingBox="20264,7542 24003,7021 24110,7787 20370,8308"/>
            </emma:interpretation>
          </emma:emma>
        </inkml:annotationXML>
        <inkml:traceGroup>
          <inkml:annotationXML>
            <emma:emma xmlns:emma="http://www.w3.org/2003/04/emma" version="1.0">
              <emma:interpretation id="{14FA86B1-7AF7-429C-8CC6-51F58944BB5C}" emma:medium="tactile" emma:mode="ink">
                <msink:context xmlns:msink="http://schemas.microsoft.com/ink/2010/main" type="inkWord" rotatedBoundingBox="20264,7542 24003,7021 24110,7787 20370,8308"/>
              </emma:interpretation>
              <emma:one-of disjunction-type="recognition" id="oneOf19">
                <emma:interpretation id="interp95" emma:lang="ko-KR" emma:confidence="0">
                  <emma:literal>÷</emma:literal>
                </emma:interpretation>
                <emma:interpretation id="interp96" emma:lang="ko-KR" emma:confidence="0">
                  <emma:literal>통</emma:literal>
                </emma:interpretation>
                <emma:interpretation id="interp97" emma:lang="ko-KR" emma:confidence="0">
                  <emma:literal>麟</emma:literal>
                </emma:interpretation>
                <emma:interpretation id="interp98" emma:lang="ko-KR" emma:confidence="0">
                  <emma:literal>璡</emma:literal>
                </emma:interpretation>
                <emma:interpretation id="interp99" emma:lang="ko-KR" emma:confidence="0">
                  <emma:literal>驗</emma:literal>
                </emma:interpretation>
              </emma:one-of>
            </emma:emma>
          </inkml:annotationXML>
          <inkml:trace contextRef="#ctx0" brushRef="#br0" timeOffset="-3408.8469">2793 3324 94,'-5'1'2,"2"5"0,-1-1-1,2-4 2,2-1-1,4 0 1,-1-1 0,4-4 1,2-1 1,5-1 0,3-1 2,5-1 0,4-1 0,6-1 1,4-2-1,5-1-1,8-2-1,4 2-3,6-1 2,7-2 0,3 1 1,9-1 3,5-2-1,3-2 0,9-2-3,2 1 0,0-2-1,2-1-1,1 1-1,2 2-1,4-1 1,2 1-1,1-1 1,4 3 1,-1-1 0,-3-2-1,-2 3 0,-5-3 0,-8 1 1,-6-3 2,-3 3 3,-4-1 1,-1 1 0,-6 3-1,-1 3-1,-6 3-1,-7 2-2,-8 3-1,-5-1 1,-9 4-1,-7 0 0,-7 3 1,-6 0-2,-8 2-1,-3 2-11,-7 1-16,-5 2-12,-9 2-6,-7 4 9,-6-3 13,-8 3-80</inkml:trace>
          <inkml:trace contextRef="#ctx0" brushRef="#br0" timeOffset="18194.9165">4564 2741 142,'-14'-2'20,"0"0"-17,0 1-8,4 4-6,7-1-1,-4 1-1,-7 4 5,-3-2 4,-6 4 2,-6 1 1,-6 4 1,-5 5 1,-5 7-1,-3 5 1,-4 6 0,-2 2 0,-1 6 0,2 2 0,4 0 2,8-4 1,4-5 0,8-5 1,5-2 0,1-3 1,6-4 1,3-3 3,4-4 2,5-3 0,1-2-1,8-3-1,4-4 0,3-2 2,2-4 6,6-6 5,4-6 2,5-2-3,3-6-7,3-5-7,4-1-3,-1-5-3,1 0-1,-4-1-1,-3 0 1,-3 2 0,-2 0 0,-5 1 0,-6 4-2,-3 4 0,-6-1-2,-5 4-4,-6 2-5,-5 1-6,-8 3-1,-4 4 0,-7 2 4,-6 4 2,-5 6 5,-3 4 4,-4 5 3,-3 4 3,0 4 3,-2 5 4,-1-1 1,-3 5 2,3 1 2,2 1 0,5 2 2,3-1 0,6 1 2,6 0-4,5 2-2,9-4-5,5 0-2,7 0-2,6-1 0,6-1 0,7-5 1,3-3 0,6-4 2,3-5 2,5-3 3,5-7 6,6-6 3,6-4 1,1-6-1,2-4-3,0-6-7,-3-2-4,-1-1-2,-6 1-3,-3 0-1,-7 0-1,-8 0 1,-4-2 1,-9 1 2,-6-1-1,-8 0-2,-4 4-3,-6 0-6,-7 0-4,-5 1-2,-5 4-1,-5 2 1,-2 3 2,-6 5 3,-2 4 5,-6 7 3,-7 6 2,-2 6 1,-3 7 1,0 7 2,2 5 1,3 3 4,4 5 1,7 3 1,8-1-2,9-3-3,8-2-2,9-4 0,11-1-1,5-5-1,8-6 1,7-3 4,8-7 1,7-5 1,8-3 6,9-8-1,6-4 0,4-8-2,8-5-3,4-5-4,7-6-1,0 0 0,-2 1-2,-4 0-1,-4 0 0,-2 0 0,-4 2 1,-7-1 2,-5 4 3,-5 2 1,-8 1 4,-6 1 1,-7 1-1,-7 4 0,-8 0 1,-7 3-1,-9 0-1,-7 4-7,-7 3-9,-10 2-5,-7 5-4,-5 6 3,-6 7 6,-1 6 2,2 5 5,-1 3 1,6 5-2,7 2 1,5 4-1,8 2 0,6 1 1,7-2 0,6-1 2,8-4 1,6-3 0,5 2 1,8-7 3,8-5 0,7-4 5,7-7 0,12-4 1,7-10 0,7-6-3,7-7-5,1-6-1,3-6-4,-1-4 0,-2-2 3,-2-1 0,-3 1 1,-3 1-3,-7-1-2,-9 2-1,-8 2 0,-11 0-3,-6 2-3,-8-1-3,-8 4-3,-7 2-2,-9 2-9,-7-1-7,-8 4-5,-5 2-4,-6 3 6,-7 4 4,-6 6 11,-8 4 10,-8 9 7,-3 6 5,-2 4 3,-1 6 0,5 2 1,2 6 0,4 2-1,4 4 1,6 5 1,8-1-1,6 2 3,9-2-1,7-3-2,7-2-1,7-5-2,5-4 3,6-5 6,8-5 6,7-3 9,6-6 6,10-6-1,6-9-2,9-6-7,5-8-9,5-8-2,5-6-3,0-4-5,-1-1-1,-4 0-1,-5 0-3,-7 2 0,-5 0-1,-9-1-1,-6 4-1,-8-1-1,-8 1-4,-7 2-4,-9 2-8,-9-1-11,-6 2-6,-7 1-3,-6 3 2,-8 3 8,-3 5 7,-6 6 6,-5 6 6,-4 6 5,-2 9 2,-3 8 4,-7 6 0,3 8 2,-1 5 1,3 6-2,10 1 1,8 0-2,10-1 1,7 0-1,7-4 4,9-4 1,5-5 1,9-5 3,3-4 9,9-4 5,8-5 7,7-2 2,9-4-5,7-5-4,5-4-5,4-7-5,-1-3-2,-1-4-1,3-3-4,-1-3-2,3-4-4,-2-2-5,-1-1-4,-4 0-4,-5 1-4,-6-2-3,-4 3 2,-9-1 0,-7 0 3,-7 1 4,-7 1 1,-9 2-5,-4-1-4,-6 3-5,-7 1-6,-3 6-2,-8 1 6,-4 5 6,-6 6 7,-4 4 8,-3 8 3,-3 7 3,-2 6 2,1 8 4,2 4 1,3 8 0,5 3-2,5 1-3,3 4 0,7-3 0,7-2 2,7-5 2,7-7 2,6-4 3,7-6 6,8-4 4,7-4 4,6-4-1,10-6-4,4-5-6,4-7-7,5-5-4,4-7-5,-1-2 0,1-2 2,-1-2-2,-5-1 3,-1-4-2,-7 1-1,-4-2 0,-7 1 0,-6-1-4,-6 2 0,-7-1-4,-8-1-1,-4 2-2,-8-2-7,-4 3-1,-7 2-4,-3 2 0,-3 5 0,-5 2 3,-3 4 5,-5 7 6,-5 4 4,-4 5 5,-1 9-1,-3 7 2,1 9 1,0 7 0,3 8 0,4 5-1,5 4 3,6 4-2,8-3 3,6-6 1,7-6 0,6-6 0,6-9 5,7-5 5,6-4 8,5-3 5,5-9 1,9-3-3,5-9-8,8-7-6,6-5-8,1-4-6,5-3-3,1-3-3,3-2-1,-1-4-2,-4 1 4,-1 1-1,-9-2-4,-8 2 0,-4 2-3,-9 0-4,-8 2 4,-6 1 3,-8 2 1,-6 0-7,-4 2-5,-6 2-6,-6 4-1,-2 3 1,-6 4 1,-3 4-1,-5 6 2,-3 4 5,-4 9 5,-4 6 6,-1 4 4,-1 7 2,1 4 2,5 4 0,3 1 0,7 0 0,3 0 0,4-2 2,5-5 2,7-5 1,4-3 4,5-4 9,6-6 12,4 0 10,8-8 9,2-2 2,7-5-8,8-1-9,2-6-11,5-3-9,-1-3-3,-3-4-2,0 1 1,-6-2 2,-3 1-1,-5 0-1,-5 0 1,-4 1 0,-6 1-1,-8 1-1,-5 3-6,-6-1-12,-6 2-17,-7 0-20,-7 1-25,-4 1-16,-8 3-9,0 2-9,-7 1-2,1 4 6,-6 0 31,-5 2-64</inkml:trace>
          <inkml:trace contextRef="#ctx0" brushRef="#br0" timeOffset="-2823.4516">3532 3422 94,'-9'0'1,"0"2"0,-1 1 0,1 1 0,4-6 0,0 2 0,0-2-1,0 1 1,1-1-1,1-1 1,-1 1 1,4 0 0,-2 0 1,2 1 1,2-1-1,0 0 1,5 2-1,0-2-1,7 1 0,5-3 0,5 2-1,7-1 2,5-4-1,11-2 0,7-4 2,4-1 0,5-2 0,4-1 2,4-4-1,7-1 0,6-4 0,6 0 1,7 0 1,2-2-1,6 1 1,3-3 0,4 1-2,4-2 0,1 1-2,1 3 0,-2-1-2,0 2 2,1 0 3,-4 0 3,-1 4 3,-5-1 2,-6 4 1,-5 2 2,-9-1 2,-8 3 0,-6 1 0,-7 2-2,-7 2-1,-11 3-2,-6 2-4,-11 1-1,-5 2-2,-11 2-2,-6 0 3,-4 0-2,-5 2 0,-3 2-4,-3-3-14,-4 4-16,-2-1-18,-4 1-21,-3 0-6,0 0 14,-1-1 17,-3-2-73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</inkml:channelProperties>
      </inkml:inkSource>
      <inkml:timestamp xml:id="ts0" timeString="2020-03-02T04:43:11.46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0EE18E-998A-47F6-8D18-D7CE1ED82E4E}" emma:medium="tactile" emma:mode="ink">
          <msink:context xmlns:msink="http://schemas.microsoft.com/ink/2010/main" type="writingRegion" rotatedBoundingBox="3184,3844 5631,3623 5703,4426 3257,4647"/>
        </emma:interpretation>
      </emma:emma>
    </inkml:annotationXML>
    <inkml:traceGroup>
      <inkml:annotationXML>
        <emma:emma xmlns:emma="http://www.w3.org/2003/04/emma" version="1.0">
          <emma:interpretation id="{76DBB220-98EC-46F7-BF94-6A8E17E27295}" emma:medium="tactile" emma:mode="ink">
            <msink:context xmlns:msink="http://schemas.microsoft.com/ink/2010/main" type="paragraph" rotatedBoundingBox="3184,3844 5631,3623 5703,4426 3257,46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9E0061-64B6-4E07-B5DD-C3E62AF9D308}" emma:medium="tactile" emma:mode="ink">
              <msink:context xmlns:msink="http://schemas.microsoft.com/ink/2010/main" type="line" rotatedBoundingBox="3184,3844 5631,3623 5703,4426 3257,4647"/>
            </emma:interpretation>
          </emma:emma>
        </inkml:annotationXML>
        <inkml:traceGroup>
          <inkml:annotationXML>
            <emma:emma xmlns:emma="http://www.w3.org/2003/04/emma" version="1.0">
              <emma:interpretation id="{E40F174D-D175-4AC2-BF23-DA58E099579D}" emma:medium="tactile" emma:mode="ink">
                <msink:context xmlns:msink="http://schemas.microsoft.com/ink/2010/main" type="inkWord" rotatedBoundingBox="3470,3973 3752,4261 3499,4509 3217,4221"/>
              </emma:interpretation>
              <emma:one-of disjunction-type="recognition" id="oneOf0">
                <emma:interpretation id="interp0" emma:lang="ko-KR" emma:confidence="0">
                  <emma:literal>2</emma:literal>
                </emma:interpretation>
                <emma:interpretation id="interp1" emma:lang="ko-KR" emma:confidence="0">
                  <emma:literal>ㅈ</emma:literal>
                </emma:interpretation>
                <emma:interpretation id="interp2" emma:lang="ko-KR" emma:confidence="0">
                  <emma:literal>z</emma:literal>
                </emma:interpretation>
                <emma:interpretation id="interp3" emma:lang="ko-KR" emma:confidence="0">
                  <emma:literal>긋</emma:literal>
                </emma:interpretation>
                <emma:interpretation id="interp4" emma:lang="ko-KR" emma:confidence="0">
                  <emma:literal>그</emma:literal>
                </emma:interpretation>
              </emma:one-of>
            </emma:emma>
          </inkml:annotationXML>
          <inkml:trace contextRef="#ctx0" brushRef="#br0">0 190 92,'-2'-2'3,"2"0"-2,2-1 0,5-2 0,1 1-1,-1-1 0,2 0 1,0-2-1,-1 2 1,3-2 1,-3-2 2,3 2 2,-1-1 2,0-3 3,3 1 2,-1 0 1,2-2 0,-1-1-3,5 3-2,-1-2-5,2 2-1,2 1-2,-4 0-1,0 4 0,-1 0 0,-4 1 1,0 4-1,-5 0 1,-2 2-1,-1 0-1,-3 3 1,1 0 1,0 2-1,-4 2 2,-1 1-1,-1 1 1,-3 1 0,0 2 0,0-1 1,-1 3 2,-1-1 1,0 1 2,-1 0 0,1 1 2,-1 0 0,1-1 1,-1 1 0,1-3 0,-1 1-2,1-1-2,2 2-2,1-4-3,0 0 0,1-2 0,2-1 0,-1-2 0,3-2 0,-1-1-1,0-3-1,2 1-3,0-4-5,0 2-6,0-3-8,2-1-6,1-1-2,1-2 2,1-1 3,0-1 4,-1-1 3,1-1 5,0 3 4,0-3 3,-1 3 3,-1 1 1,1 0 2,-1 3 0,0-1 0,3 2 0,-3-1 1,2 2 0,0 2 0,-1 0 2,-1 0 1,1 2 1,1 0 4,-2 1 2,3 1 1,-1 1 1,2-1 0,0 1-1,0-2 1,1 2-1,1 1-1,0 0-2,-1 0-3,1-1-2,-1 2-1,1 0-1,0-2 0,-1 0 0,1 0 0,-2-1-1,0 1 1,-2-2-1,0-1-1,0 2-2,-1-3-6,1 3-9,-1-3-10,1-1-5,0 2 2,-2-4 8,3 1 10,-1-6 5,0-2-81</inkml:trace>
        </inkml:traceGroup>
        <inkml:traceGroup>
          <inkml:annotationXML>
            <emma:emma xmlns:emma="http://www.w3.org/2003/04/emma" version="1.0">
              <emma:interpretation id="{A31FA871-D482-4CBD-B982-574E81FD7EF5}" emma:medium="tactile" emma:mode="ink">
                <msink:context xmlns:msink="http://schemas.microsoft.com/ink/2010/main" type="inkWord" rotatedBoundingBox="3805,4347 3823,3860 3927,3864 3909,4351"/>
              </emma:interpretation>
              <emma:one-of disjunction-type="recognition" id="oneOf1">
                <emma:interpretation id="interp5" emma:lang="ko-KR" emma:confidence="0">
                  <emma:literal>)</emma:literal>
                </emma:interpretation>
                <emma:interpretation id="interp6" emma:lang="ko-KR" emma:confidence="0">
                  <emma:literal>]</emma:literal>
                </emma:interpretation>
                <emma:interpretation id="interp7" emma:lang="ko-KR" emma:confidence="0">
                  <emma:literal>1</emma:literal>
                </emma:interpretation>
                <emma:interpretation id="interp8" emma:lang="ko-KR" emma:confidence="0">
                  <emma:literal>}</emma:literal>
                </emma:interpretation>
                <emma:interpretation id="interp9" emma:lang="ko-KR" emma:confidence="0">
                  <emma:literal>I</emma:literal>
                </emma:interpretation>
              </emma:one-of>
            </emma:emma>
          </inkml:annotationXML>
          <inkml:trace contextRef="#ctx0" brushRef="#br0" timeOffset="398.9328">602-159 98,'7'-6'4,"1"1"-3,6 2-1,-4 3 0,1 5 0,-4 2 0,0 2-1,-2 1 1,-2 0 0,-1 2 0,2 0 0,-3 1 0,1-1 1,0 2 0,-1-1 0,1 5 1,0-1 0,1 4-1,-1-1 1,-2 3-1,2-2 0,-2 1 0,-2 1 0,0-3 0,-1 3 0,-2-2-1,0-2 1,1 0-1,-1-4 1,1 1 0,1-2 0,0-1-1,-1 0 1,-1-3 0,1-3 0,1 0 0,-1-4-1,3 1 0,-3-3 0,3-1-2,-1 0-3,0-1-1,0-1 0,1-1-1,1-3 3,1-2 1,1-1 1,0-3 1,3-2-1,0-1 1,-15-20-8,17 19-65</inkml:trace>
        </inkml:traceGroup>
        <inkml:traceGroup>
          <inkml:annotationXML>
            <emma:emma xmlns:emma="http://www.w3.org/2003/04/emma" version="1.0">
              <emma:interpretation id="{B0B8CDAE-0E43-4EC0-B419-86365AA6B841}" emma:medium="tactile" emma:mode="ink">
                <msink:context xmlns:msink="http://schemas.microsoft.com/ink/2010/main" type="inkWord" rotatedBoundingBox="3953,4158 4268,4047 4287,4100 3972,4211"/>
              </emma:interpretation>
              <emma:one-of disjunction-type="recognition" id="oneOf2">
                <emma:interpretation id="interp10" emma:lang="ko-KR" emma:confidence="0">
                  <emma:literal>-</emma:literal>
                </emma:interpretation>
                <emma:interpretation id="interp11" emma:lang="ko-KR" emma:confidence="0">
                  <emma:literal>ㅡ</emma:literal>
                </emma:interpretation>
                <emma:interpretation id="interp12" emma:lang="ko-KR" emma:confidence="0">
                  <emma:literal>一</emma:literal>
                </emma:interpretation>
                <emma:interpretation id="interp13" emma:lang="ko-KR" emma:confidence="0">
                  <emma:literal>~</emma:literal>
                </emma:interpretation>
                <emma:interpretation id="interp14" emma:lang="ko-KR" emma:confidence="0">
                  <emma:literal>…</emma:literal>
                </emma:interpretation>
              </emma:one-of>
            </emma:emma>
          </inkml:annotationXML>
          <inkml:trace contextRef="#ctx0" brushRef="#br0" timeOffset="602.4259">737 135 59,'3'-2'27,"4"-2"-25,2 3-1,-2 1 1,-2 1 0,0 3 0,2-1 0,-4 1 3,2-1 1,-1-1 5,1 1 5,-1-1 6,1-2 4,2 0 0,1-2-5,1-1-7,3 1-5,0-1-3,4-2-3,-1-1-2,1-1 0,-1 1 0,1-1-2,-2 0-5,0-2-8,-2 2-9,0 0-5,-3 0-2,-1 0 2,-3 0 8,4-1 6,1-3 6,1-2 4,1-1-79</inkml:trace>
        </inkml:traceGroup>
        <inkml:traceGroup>
          <inkml:annotationXML>
            <emma:emma xmlns:emma="http://www.w3.org/2003/04/emma" version="1.0">
              <emma:interpretation id="{06DB35C7-F281-4E1E-A157-437891AD5A6D}" emma:medium="tactile" emma:mode="ink">
                <msink:context xmlns:msink="http://schemas.microsoft.com/ink/2010/main" type="inkWord" rotatedBoundingBox="4497,3761 5028,4289 4618,4701 4088,4172"/>
              </emma:interpretation>
              <emma:one-of disjunction-type="recognition" id="oneOf3">
                <emma:interpretation id="interp15" emma:lang="ko-KR" emma:confidence="0">
                  <emma:literal>유</emma:literal>
                </emma:interpretation>
                <emma:interpretation id="interp16" emma:lang="ko-KR" emma:confidence="0">
                  <emma:literal>위</emma:literal>
                </emma:interpretation>
                <emma:interpretation id="interp17" emma:lang="ko-KR" emma:confidence="0">
                  <emma:literal>욱</emma:literal>
                </emma:interpretation>
                <emma:interpretation id="interp18" emma:lang="ko-KR" emma:confidence="0">
                  <emma:literal>육</emma:literal>
                </emma:interpretation>
                <emma:interpretation id="interp19" emma:lang="ko-KR" emma:confidence="0">
                  <emma:literal>G</emma:literal>
                </emma:interpretation>
              </emma:one-of>
            </emma:emma>
          </inkml:annotationXML>
          <inkml:trace contextRef="#ctx0" brushRef="#br0" timeOffset="990.6194">1155-82 87,'-5'7'2,"-2"0"-1,0 4 0,0-3 0,5-3 0,1 2 1,-3-1-1,3 2 2,-3 1-2,1 1 2,-1 2-2,1-1 0,-1-1 1,2 0-2,2-3 1,4 0 0,1-2-1,0-1 1,4-4 0,1-2 0,1-1 0,1-1 0,2-3 0,1-1 0,3-3-1,1-2 0,1-3 0,1 0 0,-2-3 1,0 0-1,-3 2 1,-3 0 0,0-1 1,-3 5-1,-3-3 2,-2 4 0,-3 0 1,-2 1 0,-4 3 2,-1-1-2,0 2-1,-4 2-2,-1 2 0,-6 1-1,1 2-1,-6 3 1,-1 4-1,-4 4 0,0 1-1,1 3 1,0 1 0,2 1 0,2 0 0,2 1-3,2-3-4,5 1-2,3-1-2,2-1 3,6 0 2,-1 2-78</inkml:trace>
          <inkml:trace contextRef="#ctx0" brushRef="#br0" timeOffset="1343.1866">1044 238 114,'-10'6'13,"0"0"-11,3 5-7,7 1-1,5-2 0,0 1 2,2-1 2,2-3 2,-1-4-1,3-1 1,1-4 0,2-3 2,1-2 3,4-5 4,0-2 2,2-1 2,5-2 0,2-3-2,-1 3-3,4 0-1,1 1-2,0-1-1,3 1-2,-2 1-1,-2 3-2,-3 0-6,-4 3-10,-2 2-4,-4 0-3,-3 4 6,-3-2 8,-1-1 4,-4 5 4,-6-3 0,-2 2 1,-5 2-80</inkml:trace>
          <inkml:trace contextRef="#ctx0" brushRef="#br0" timeOffset="1692.2587">1501 10 91,'5'2'2,"4"1"-2,-1 4 1,1 5-1,-5 2 0,-4 3 0,0 1-1,0 1 2,-4 0-1,-1 1 0,0 1 0,-2-2 0,2-1 1,-2-3 0,0-1 2,2 0 0,-1-2 0,3 0 0,-2 0-1,0 0 0,1 0-1,-1 0 0,0-1 0,0 1 0,-2 0 0,0 0-1,0 0 1,2 0-1,-4 0 1,2 1-1,0-3-1,-2 0 0,3-3-3,-1 0 0,0 0-2,3-4 0,1 1 1,3-2 2,0-6 0,7-1-77</inkml:trace>
          <inkml:trace contextRef="#ctx0" brushRef="#br0" timeOffset="1991.455">1553 157 123,'3'-3'12,"2"-1"-12,4 4-2,1 4-1,-3 6 1,-3 2-1,-1 2-1,-1 0 1,-2 1 0,2 1-1,-2 1 3,2 0-1,-4 1 2,2-4 0,0-1 0,0 1 0,-2 0-1,2-2 1,2 0 0,-2-1 0,0 1 1,0 0-2,0 2 0,0-2-3,-2-2 0,0 1-1,2-5 1,-1 1 2,-1-1 0,2-3 0,0-1 2,-14-18-3,12 14-72</inkml:trace>
        </inkml:traceGroup>
        <inkml:traceGroup>
          <inkml:annotationXML>
            <emma:emma xmlns:emma="http://www.w3.org/2003/04/emma" version="1.0">
              <emma:interpretation id="{A193B004-E2EC-449D-A4BB-8553DC1A04D4}" emma:medium="tactile" emma:mode="ink">
                <msink:context xmlns:msink="http://schemas.microsoft.com/ink/2010/main" type="inkWord" rotatedBoundingBox="5644,3627 5696,4354 4952,4408 4900,3680"/>
              </emma:interpretation>
              <emma:one-of disjunction-type="recognition" id="oneOf4">
                <emma:interpretation id="interp20" emma:lang="ko-KR" emma:confidence="0">
                  <emma:literal>도</emma:literal>
                </emma:interpretation>
                <emma:interpretation id="interp21" emma:lang="ko-KR" emma:confidence="0">
                  <emma:literal>포</emma:literal>
                </emma:interpretation>
                <emma:interpretation id="interp22" emma:lang="ko-KR" emma:confidence="0">
                  <emma:literal>토</emma:literal>
                </emma:interpretation>
                <emma:interpretation id="interp23" emma:lang="ko-KR" emma:confidence="0">
                  <emma:literal>드</emma:literal>
                </emma:interpretation>
                <emma:interpretation id="interp24" emma:lang="ko-KR" emma:confidence="0">
                  <emma:literal>트</emma:literal>
                </emma:interpretation>
              </emma:one-of>
            </emma:emma>
          </inkml:annotationXML>
          <inkml:trace contextRef="#ctx0" brushRef="#br0" timeOffset="3031.3726">1698-118 85,'-2'-3'3,"6"-1"-2,1-1-1,7 0 1,0 0-2,6-2 1,-1-2 1,0 0-1,0-3 1,4 0-1,2-2 2,1-1 0,2-1 2,0 1 0,3-1 2,-1-1 0,3-2-1,-2 1-2,-1 3-2,-2-1 0,-5 6-1,-6 1 1,1 1-1,-8 3 0,-1-1 0,-3 5-1,-4 1 0,-2 1-2,-3 5-1,-4 0-1,-3 3 2,-5 3 1,-2 0 1,-2 4 0,-1-1 0,1 3 1,-2-3 0,1 3-1,1-1 0,2 0 0,0 0 1,2 1 1,0 1 0,3-4 1,2 3 0,1-3 1,3 1-1,1-1 1,3-1-2,2 0 0,4 0 1,2-2 1,-1-2 0,4-1 2,2-2-1,-1-4-1,4 1 2,2-4 0,0 0 1,3 0 2,2-2 0,0-3-2,2 0-3,0-4 0,1 2-1,-1 0-2,0 0 2,1 0-2,-1 2 1,0 0-1,-2 2 0,-2-1 1,0 2-2,-3 2 1,-3 2 0,-1 2 0,-5 2 0,0 1 0,-3 4-2,-5 4 1,-2 4-2,-4 2-1,-5 3 1,-3 2 0,-2-2 2,-4 2 0,1 0 1,1-1-2,-3-3 1,3 0 1,0 1 0,1-2-1,2-2 0,-1-2 1,4-3 0,1 0 0,0-6 0,4 3 1,1-4 0,2 0 0,2-2 1,3-4 1,0 3-1,2-4 1,2 2 0,0-1 1,1-2 2,3 1 1,0 0 2,5-2 1,-1 2-1,4 0-3,0 0-2,3-2-2,4 0 0,1 1-1,3-1-1,1 0-1,3-1-1,2-1-3,7 1-7,4-4-12,6 2-8,0-2 1,4-3 7,0-1 9,2-4-72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68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5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7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7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0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48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2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3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97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E8E56-1591-4680-91A7-D30454444A3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7304E-C1C2-44BF-A397-79A45A067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9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4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7.xm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how.com/%ED%91%9C%EC%A4%80-%ED%8E%B8%EC%B0%A8-%EA%B5%AC%ED%95%98%EB%8A%94-%EB%B2%95#_note-7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71.png"/><Relationship Id="rId7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63.emf"/><Relationship Id="rId4" Type="http://schemas.openxmlformats.org/officeDocument/2006/relationships/customXml" Target="../ink/ink9.xml"/><Relationship Id="rId9" Type="http://schemas.openxmlformats.org/officeDocument/2006/relationships/image" Target="../media/image72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emf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9" Type="http://schemas.openxmlformats.org/officeDocument/2006/relationships/image" Target="../media/image82.emf"/><Relationship Id="rId21" Type="http://schemas.openxmlformats.org/officeDocument/2006/relationships/image" Target="../media/image73.emf"/><Relationship Id="rId34" Type="http://schemas.openxmlformats.org/officeDocument/2006/relationships/customXml" Target="../ink/ink27.xml"/><Relationship Id="rId42" Type="http://schemas.openxmlformats.org/officeDocument/2006/relationships/customXml" Target="../ink/ink31.xml"/><Relationship Id="rId47" Type="http://schemas.openxmlformats.org/officeDocument/2006/relationships/image" Target="../media/image86.emf"/><Relationship Id="rId50" Type="http://schemas.openxmlformats.org/officeDocument/2006/relationships/customXml" Target="../ink/ink35.xml"/><Relationship Id="rId7" Type="http://schemas.openxmlformats.org/officeDocument/2006/relationships/image" Target="../media/image66.emf"/><Relationship Id="rId2" Type="http://schemas.openxmlformats.org/officeDocument/2006/relationships/image" Target="../media/image73.png"/><Relationship Id="rId16" Type="http://schemas.openxmlformats.org/officeDocument/2006/relationships/customXml" Target="../ink/ink18.xml"/><Relationship Id="rId29" Type="http://schemas.openxmlformats.org/officeDocument/2006/relationships/image" Target="../media/image77.emf"/><Relationship Id="rId11" Type="http://schemas.openxmlformats.org/officeDocument/2006/relationships/image" Target="../media/image68.emf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81.emf"/><Relationship Id="rId40" Type="http://schemas.openxmlformats.org/officeDocument/2006/relationships/customXml" Target="../ink/ink30.xml"/><Relationship Id="rId45" Type="http://schemas.openxmlformats.org/officeDocument/2006/relationships/image" Target="../media/image85.emf"/><Relationship Id="rId5" Type="http://schemas.openxmlformats.org/officeDocument/2006/relationships/image" Target="../media/image65.emf"/><Relationship Id="rId15" Type="http://schemas.openxmlformats.org/officeDocument/2006/relationships/image" Target="../media/image70.emf"/><Relationship Id="rId23" Type="http://schemas.openxmlformats.org/officeDocument/2006/relationships/image" Target="../media/image74.emf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image" Target="../media/image87.emf"/><Relationship Id="rId10" Type="http://schemas.openxmlformats.org/officeDocument/2006/relationships/customXml" Target="../ink/ink15.xml"/><Relationship Id="rId19" Type="http://schemas.openxmlformats.org/officeDocument/2006/relationships/image" Target="../media/image720.emf"/><Relationship Id="rId31" Type="http://schemas.openxmlformats.org/officeDocument/2006/relationships/image" Target="../media/image78.emf"/><Relationship Id="rId44" Type="http://schemas.openxmlformats.org/officeDocument/2006/relationships/customXml" Target="../ink/ink32.xml"/><Relationship Id="rId52" Type="http://schemas.openxmlformats.org/officeDocument/2006/relationships/image" Target="../media/image75.png"/><Relationship Id="rId4" Type="http://schemas.openxmlformats.org/officeDocument/2006/relationships/customXml" Target="../ink/ink12.xml"/><Relationship Id="rId9" Type="http://schemas.openxmlformats.org/officeDocument/2006/relationships/image" Target="../media/image67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76.emf"/><Relationship Id="rId30" Type="http://schemas.openxmlformats.org/officeDocument/2006/relationships/customXml" Target="../ink/ink25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48" Type="http://schemas.openxmlformats.org/officeDocument/2006/relationships/customXml" Target="../ink/ink34.xml"/><Relationship Id="rId8" Type="http://schemas.openxmlformats.org/officeDocument/2006/relationships/customXml" Target="../ink/ink14.xml"/><Relationship Id="rId51" Type="http://schemas.openxmlformats.org/officeDocument/2006/relationships/image" Target="../media/image88.emf"/><Relationship Id="rId3" Type="http://schemas.openxmlformats.org/officeDocument/2006/relationships/image" Target="../media/image74.png"/><Relationship Id="rId12" Type="http://schemas.openxmlformats.org/officeDocument/2006/relationships/customXml" Target="../ink/ink16.xml"/><Relationship Id="rId17" Type="http://schemas.openxmlformats.org/officeDocument/2006/relationships/image" Target="../media/image710.emf"/><Relationship Id="rId25" Type="http://schemas.openxmlformats.org/officeDocument/2006/relationships/image" Target="../media/image75.emf"/><Relationship Id="rId33" Type="http://schemas.openxmlformats.org/officeDocument/2006/relationships/image" Target="../media/image79.emf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20" Type="http://schemas.openxmlformats.org/officeDocument/2006/relationships/customXml" Target="../ink/ink20.xml"/><Relationship Id="rId41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customXml" Target="../ink/ink37.xml"/><Relationship Id="rId4" Type="http://schemas.openxmlformats.org/officeDocument/2006/relationships/image" Target="../media/image9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8015" y="692696"/>
            <a:ext cx="7772400" cy="1470025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기초통계</a:t>
            </a:r>
            <a:r>
              <a:rPr lang="en-US" altLang="ko-KR" dirty="0" smtClean="0">
                <a:solidFill>
                  <a:srgbClr val="FF0000"/>
                </a:solidFill>
              </a:rPr>
              <a:t>Chapter1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420888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배워야하는</a:t>
            </a:r>
            <a:r>
              <a:rPr lang="ko-KR" altLang="en-US" dirty="0" smtClean="0"/>
              <a:t> 이유</a:t>
            </a:r>
            <a:r>
              <a:rPr lang="en-US" altLang="ko-KR" dirty="0" smtClean="0"/>
              <a:t>&gt;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통계자료는 신뢰성을 가진다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의사결정에 필요한 근거자료를 제시한다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현상을 분석하여 실증자료를 제시한다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통계분석의 과정</a:t>
            </a:r>
            <a:r>
              <a:rPr lang="en-US" altLang="ko-KR" dirty="0" smtClean="0"/>
              <a:t>&gt;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수집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정제</a:t>
            </a:r>
            <a:r>
              <a:rPr lang="en-US" altLang="ko-KR" dirty="0" smtClean="0"/>
              <a:t>-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검정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44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8833692" cy="4452322"/>
          </a:xfrm>
        </p:spPr>
      </p:pic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10779"/>
            <a:ext cx="9144000" cy="50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중심극한정리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알수없는</a:t>
            </a:r>
            <a:r>
              <a:rPr lang="ko-KR" altLang="en-US" dirty="0" smtClean="0"/>
              <a:t> 모집단에서 표본이 충분히 크다면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표본평균의 분포는 정규분포에 </a:t>
            </a:r>
            <a:r>
              <a:rPr lang="ko-KR" altLang="en-US" dirty="0" err="1" smtClean="0"/>
              <a:t>근사한다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데이터의 수집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 smtClean="0"/>
              <a:t>척도</a:t>
            </a:r>
            <a:r>
              <a:rPr lang="en-US" altLang="ko-KR" dirty="0" smtClean="0"/>
              <a:t>&gt;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범주형 척도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명목척도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서열척도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투표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등수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척도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등간척도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비율척도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설문지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무게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dirty="0" err="1" smtClean="0"/>
              <a:t>등간척도는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err="1" smtClean="0"/>
              <a:t>불포함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비율척도는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포함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기초통계</a:t>
            </a:r>
            <a:r>
              <a:rPr lang="en-US" altLang="ko-KR" dirty="0" smtClean="0">
                <a:solidFill>
                  <a:srgbClr val="FF0000"/>
                </a:solidFill>
              </a:rPr>
              <a:t>Chapter3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620688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데이터의 표현방법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중심경향도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데이터들을 종합하여 그 중심을 이루는 값이 어느 정도가 될지를 </a:t>
            </a:r>
            <a:r>
              <a:rPr lang="ko-KR" altLang="en-US" dirty="0" err="1" smtClean="0"/>
              <a:t>구한것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평균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중간값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최빈값</a:t>
            </a:r>
            <a:r>
              <a:rPr lang="en-US" altLang="ko-KR" dirty="0" smtClean="0"/>
              <a:t>:</a:t>
            </a:r>
            <a:r>
              <a:rPr lang="ko-KR" altLang="en-US" dirty="0" smtClean="0"/>
              <a:t>표본에서 </a:t>
            </a:r>
            <a:r>
              <a:rPr lang="ko-KR" altLang="en-US" dirty="0" err="1" smtClean="0"/>
              <a:t>가장많이</a:t>
            </a:r>
            <a:r>
              <a:rPr lang="ko-KR" altLang="en-US" dirty="0" smtClean="0"/>
              <a:t> 나타나는 관측치</a:t>
            </a:r>
            <a:endParaRPr lang="en-US" altLang="ko-KR" dirty="0" smtClean="0"/>
          </a:p>
          <a:p>
            <a:r>
              <a:rPr lang="ko-KR" altLang="en-US" dirty="0" err="1" smtClean="0"/>
              <a:t>모분산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모집단의개수</a:t>
            </a:r>
            <a:r>
              <a:rPr lang="en-US" altLang="ko-KR" dirty="0" smtClean="0"/>
              <a:t>n</a:t>
            </a:r>
            <a:r>
              <a:rPr lang="ko-KR" altLang="en-US" dirty="0" smtClean="0"/>
              <a:t>으로 계산</a:t>
            </a:r>
            <a:endParaRPr lang="en-US" altLang="ko-KR" dirty="0"/>
          </a:p>
          <a:p>
            <a:r>
              <a:rPr lang="ko-KR" altLang="en-US" dirty="0" smtClean="0"/>
              <a:t>표본분산</a:t>
            </a:r>
            <a:r>
              <a:rPr lang="en-US" altLang="ko-KR" dirty="0" smtClean="0"/>
              <a:t>=</a:t>
            </a:r>
            <a:r>
              <a:rPr lang="ko-KR" altLang="en-US" dirty="0" smtClean="0"/>
              <a:t>표본을 선정해서 </a:t>
            </a:r>
            <a:r>
              <a:rPr lang="ko-KR" altLang="en-US" dirty="0" err="1" smtClean="0"/>
              <a:t>표본의개수</a:t>
            </a:r>
            <a:r>
              <a:rPr lang="en-US" altLang="ko-KR" dirty="0" smtClean="0"/>
              <a:t>(n-1)</a:t>
            </a:r>
            <a:r>
              <a:rPr lang="ko-KR" altLang="en-US" dirty="0" smtClean="0"/>
              <a:t>로 계산한 분산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분산이 </a:t>
            </a:r>
            <a:r>
              <a:rPr lang="ko-KR" altLang="en-US" dirty="0" err="1" smtClean="0"/>
              <a:t>작은게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더몰려있다는뜻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(n-1)</a:t>
            </a:r>
            <a:r>
              <a:rPr lang="ko-KR" altLang="en-US" dirty="0" err="1" smtClean="0"/>
              <a:t>인이유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표본에서는 표본평균을 </a:t>
            </a:r>
            <a:r>
              <a:rPr lang="ko-KR" altLang="en-US" dirty="0" err="1" smtClean="0"/>
              <a:t>알수있으므로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몇개의변수중에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마지막변수는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그평균을맞추기위해</a:t>
            </a:r>
            <a:r>
              <a:rPr lang="ko-KR" altLang="en-US" dirty="0" smtClean="0"/>
              <a:t> 자유도가 상실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표준편차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280920" cy="63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확률과 </a:t>
            </a:r>
            <a:r>
              <a:rPr lang="ko-KR" altLang="en-US" dirty="0" err="1" smtClean="0"/>
              <a:t>기대값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6984776" cy="38947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76056" y="6243617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분산이 낮은 </a:t>
            </a:r>
            <a:r>
              <a:rPr lang="en-US" altLang="ko-KR" dirty="0" smtClean="0">
                <a:solidFill>
                  <a:srgbClr val="FF0000"/>
                </a:solidFill>
              </a:rPr>
              <a:t>B</a:t>
            </a:r>
            <a:r>
              <a:rPr lang="ko-KR" altLang="en-US" dirty="0" smtClean="0">
                <a:solidFill>
                  <a:srgbClr val="FF0000"/>
                </a:solidFill>
              </a:rPr>
              <a:t>선수를 </a:t>
            </a:r>
            <a:r>
              <a:rPr lang="ko-KR" altLang="en-US" dirty="0" err="1" smtClean="0">
                <a:solidFill>
                  <a:srgbClr val="FF0000"/>
                </a:solidFill>
              </a:rPr>
              <a:t>뽑는게유리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3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장 확률분포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균등분포</a:t>
            </a:r>
            <a:endParaRPr lang="en-US" altLang="ko-KR" dirty="0" smtClean="0"/>
          </a:p>
          <a:p>
            <a:r>
              <a:rPr lang="ko-KR" altLang="en-US" dirty="0" smtClean="0"/>
              <a:t>정규분포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표준정규분포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Cf.</a:t>
            </a:r>
            <a:r>
              <a:rPr lang="ko-KR" altLang="en-US" dirty="0" smtClean="0"/>
              <a:t>조건부확률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베이즈확률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1829055" cy="800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124744"/>
            <a:ext cx="4608512" cy="38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이항분포</a:t>
            </a:r>
            <a:r>
              <a:rPr lang="en-US" altLang="ko-KR" dirty="0"/>
              <a:t>-</a:t>
            </a:r>
            <a:r>
              <a:rPr lang="ko-KR" altLang="en-US" dirty="0" err="1" smtClean="0"/>
              <a:t>베르누이분포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성공 혹은 </a:t>
            </a:r>
            <a:r>
              <a:rPr lang="ko-KR" altLang="en-US" dirty="0" err="1" smtClean="0"/>
              <a:t>실패일확률</a:t>
            </a:r>
            <a:r>
              <a:rPr lang="en-US" altLang="ko-KR" dirty="0" smtClean="0"/>
              <a:t>)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8229600" cy="2896763"/>
          </a:xfrm>
        </p:spPr>
      </p:pic>
    </p:spTree>
    <p:extLst>
      <p:ext uri="{BB962C8B-B14F-4D97-AF65-F5344CB8AC3E}">
        <p14:creationId xmlns:p14="http://schemas.microsoft.com/office/powerpoint/2010/main" val="67345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포아송</a:t>
            </a:r>
            <a:r>
              <a:rPr lang="ko-KR" altLang="en-US" dirty="0" smtClean="0"/>
              <a:t> 분포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발생할가능성이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드문확률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8494189" cy="3627165"/>
          </a:xfrm>
        </p:spPr>
      </p:pic>
      <p:sp>
        <p:nvSpPr>
          <p:cNvPr id="5" name="직사각형 4"/>
          <p:cNvSpPr/>
          <p:nvPr/>
        </p:nvSpPr>
        <p:spPr>
          <a:xfrm>
            <a:off x="5262339" y="3717032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평균</a:t>
            </a:r>
            <a:r>
              <a:rPr lang="en-US" altLang="ko-KR" dirty="0" smtClean="0"/>
              <a:t>=</a:t>
            </a:r>
            <a:r>
              <a:rPr lang="ko-KR" altLang="en-US" dirty="0" smtClean="0"/>
              <a:t>람다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7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모집단</a:t>
            </a:r>
            <a:r>
              <a:rPr lang="en-US" altLang="ko-KR" dirty="0" smtClean="0"/>
              <a:t>(population):</a:t>
            </a:r>
            <a:r>
              <a:rPr lang="ko-KR" altLang="en-US" dirty="0" smtClean="0"/>
              <a:t>통계분석 방법을 적용할 관심 대상의 </a:t>
            </a:r>
            <a:r>
              <a:rPr lang="ko-KR" altLang="en-US" dirty="0" smtClean="0">
                <a:solidFill>
                  <a:srgbClr val="FF0000"/>
                </a:solidFill>
              </a:rPr>
              <a:t>전체 집합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smtClean="0"/>
              <a:t>표본</a:t>
            </a:r>
            <a:r>
              <a:rPr lang="en-US" altLang="ko-KR" dirty="0" smtClean="0"/>
              <a:t>(sample):</a:t>
            </a:r>
            <a:r>
              <a:rPr lang="ko-KR" altLang="en-US" dirty="0" smtClean="0"/>
              <a:t>과학적인 절차를 적용하여 모집단을 </a:t>
            </a:r>
            <a:r>
              <a:rPr lang="ko-KR" altLang="en-US" dirty="0" err="1" smtClean="0"/>
              <a:t>대표할수있는</a:t>
            </a:r>
            <a:r>
              <a:rPr lang="ko-KR" altLang="en-US" dirty="0" smtClean="0"/>
              <a:t> 일부를 추출하여 직접적인 조사대상이 된 </a:t>
            </a:r>
            <a:r>
              <a:rPr lang="ko-KR" altLang="en-US" dirty="0" smtClean="0">
                <a:solidFill>
                  <a:srgbClr val="FF0000"/>
                </a:solidFill>
              </a:rPr>
              <a:t>모집단의 일부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 err="1" smtClean="0"/>
              <a:t>모수</a:t>
            </a:r>
            <a:r>
              <a:rPr lang="en-US" altLang="ko-KR" dirty="0" smtClean="0"/>
              <a:t>(parameter):</a:t>
            </a:r>
            <a:r>
              <a:rPr lang="ko-KR" altLang="en-US" dirty="0" smtClean="0"/>
              <a:t>모집단을 분석하여 얻어지는 결과수치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모평균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모분산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모표준편차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모비율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통계량</a:t>
            </a:r>
            <a:r>
              <a:rPr lang="en-US" altLang="ko-KR" dirty="0" smtClean="0"/>
              <a:t>(statistic):</a:t>
            </a:r>
            <a:r>
              <a:rPr lang="ko-KR" altLang="en-US" dirty="0" smtClean="0"/>
              <a:t>표본을 분석하여 얻어지는 결과 수치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표본평균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표본표준편차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표본비율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기초통계</a:t>
            </a:r>
            <a:r>
              <a:rPr lang="en-US" altLang="ko-KR" dirty="0" smtClean="0">
                <a:solidFill>
                  <a:srgbClr val="FF0000"/>
                </a:solidFill>
              </a:rPr>
              <a:t>Chapter2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장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1756791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점추정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모수를</a:t>
            </a:r>
            <a:r>
              <a:rPr lang="ko-KR" altLang="en-US" dirty="0" smtClean="0"/>
              <a:t> 특정한 </a:t>
            </a:r>
            <a:r>
              <a:rPr lang="ko-KR" altLang="en-US" dirty="0" err="1" smtClean="0"/>
              <a:t>수치로표현</a:t>
            </a:r>
            <a:endParaRPr lang="en-US" altLang="ko-KR" dirty="0" smtClean="0"/>
          </a:p>
          <a:p>
            <a:r>
              <a:rPr lang="ko-KR" altLang="en-US" dirty="0" smtClean="0"/>
              <a:t>구간추정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모수를</a:t>
            </a:r>
            <a:r>
              <a:rPr lang="ko-KR" altLang="en-US" dirty="0" smtClean="0"/>
              <a:t> 최소값과 최대값의 범위로 추정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01008"/>
            <a:ext cx="7920880" cy="29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표준오차를 </a:t>
            </a:r>
            <a:r>
              <a:rPr lang="ko-KR" altLang="en-US" dirty="0" err="1" smtClean="0"/>
              <a:t>알때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5740489" cy="3901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7519710" y="1755105"/>
              <a:ext cx="1275120" cy="13377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3950" y="1746465"/>
                <a:ext cx="129096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" name="잉크 58"/>
              <p14:cNvContentPartPr/>
              <p14:nvPr/>
            </p14:nvContentPartPr>
            <p14:xfrm>
              <a:off x="4435950" y="1769505"/>
              <a:ext cx="3443040" cy="597960"/>
            </p14:xfrm>
          </p:contentPart>
        </mc:Choice>
        <mc:Fallback xmlns="">
          <p:pic>
            <p:nvPicPr>
              <p:cNvPr id="59" name="잉크 5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8750" y="1764825"/>
                <a:ext cx="3457440" cy="6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77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표준편차를 </a:t>
            </a:r>
            <a:r>
              <a:rPr lang="ko-KR" altLang="en-US" dirty="0" err="1" smtClean="0"/>
              <a:t>알때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" y="2276872"/>
            <a:ext cx="9078593" cy="3972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37112"/>
            <a:ext cx="9144000" cy="2720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33747"/>
            <a:ext cx="3762900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2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4" y="1916832"/>
            <a:ext cx="8813567" cy="2952328"/>
          </a:xfrm>
        </p:spPr>
      </p:pic>
    </p:spTree>
    <p:extLst>
      <p:ext uri="{BB962C8B-B14F-4D97-AF65-F5344CB8AC3E}">
        <p14:creationId xmlns:p14="http://schemas.microsoft.com/office/powerpoint/2010/main" val="3049811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평균값들만 </a:t>
            </a:r>
            <a:r>
              <a:rPr lang="ko-KR" altLang="en-US" dirty="0" err="1" smtClean="0"/>
              <a:t>알려줫을때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n=12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9" y="1916832"/>
            <a:ext cx="8532365" cy="48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2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신뢰구간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63" y="2315153"/>
            <a:ext cx="7154274" cy="3096057"/>
          </a:xfrm>
        </p:spPr>
      </p:pic>
    </p:spTree>
    <p:extLst>
      <p:ext uri="{BB962C8B-B14F-4D97-AF65-F5344CB8AC3E}">
        <p14:creationId xmlns:p14="http://schemas.microsoft.com/office/powerpoint/2010/main" val="1578339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모집단비율에대한</a:t>
            </a:r>
            <a:r>
              <a:rPr lang="ko-KR" altLang="en-US" dirty="0" smtClean="0"/>
              <a:t> 구간추정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484784"/>
            <a:ext cx="9521552" cy="4392488"/>
          </a:xfrm>
        </p:spPr>
      </p:pic>
    </p:spTree>
    <p:extLst>
      <p:ext uri="{BB962C8B-B14F-4D97-AF65-F5344CB8AC3E}">
        <p14:creationId xmlns:p14="http://schemas.microsoft.com/office/powerpoint/2010/main" val="3282233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1487"/>
            <a:ext cx="8229600" cy="40833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1218990" y="2597505"/>
              <a:ext cx="733320" cy="20185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590" y="2592465"/>
                <a:ext cx="742320" cy="20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/>
              <p14:cNvContentPartPr/>
              <p14:nvPr/>
            </p14:nvContentPartPr>
            <p14:xfrm>
              <a:off x="1478910" y="2590665"/>
              <a:ext cx="782280" cy="15012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3870" y="2585265"/>
                <a:ext cx="791280" cy="160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모집단비율에대한</a:t>
            </a:r>
            <a:r>
              <a:rPr lang="ko-KR" altLang="en-US" dirty="0" smtClean="0"/>
              <a:t> 구간추정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잉크 18"/>
              <p14:cNvContentPartPr/>
              <p14:nvPr/>
            </p14:nvContentPartPr>
            <p14:xfrm>
              <a:off x="3967230" y="3007185"/>
              <a:ext cx="2460960" cy="544320"/>
            </p14:xfrm>
          </p:contentPart>
        </mc:Choice>
        <mc:Fallback>
          <p:pic>
            <p:nvPicPr>
              <p:cNvPr id="19" name="잉크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9670" y="2999625"/>
                <a:ext cx="2478960" cy="5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48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모집단분산에대한</a:t>
            </a:r>
            <a:r>
              <a:rPr lang="ko-KR" altLang="en-US" dirty="0" smtClean="0"/>
              <a:t> 구간추정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230749" cy="4648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3506430" y="3248745"/>
              <a:ext cx="2051280" cy="4161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030" y="3243705"/>
                <a:ext cx="20602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잉크 25"/>
              <p14:cNvContentPartPr/>
              <p14:nvPr/>
            </p14:nvContentPartPr>
            <p14:xfrm>
              <a:off x="3116550" y="3278985"/>
              <a:ext cx="444240" cy="4564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1150" y="3273585"/>
                <a:ext cx="455040" cy="4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80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모집단분산에대한</a:t>
            </a:r>
            <a:r>
              <a:rPr lang="ko-KR" altLang="en-US" dirty="0"/>
              <a:t> 구간추정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7766"/>
            <a:ext cx="8229600" cy="4350831"/>
          </a:xfrm>
        </p:spPr>
      </p:pic>
    </p:spTree>
    <p:extLst>
      <p:ext uri="{BB962C8B-B14F-4D97-AF65-F5344CB8AC3E}">
        <p14:creationId xmlns:p14="http://schemas.microsoft.com/office/powerpoint/2010/main" val="32433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9187961" cy="2952328"/>
          </a:xfr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22" y="2959578"/>
            <a:ext cx="6332212" cy="2423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0728" y="3266297"/>
            <a:ext cx="6372443" cy="21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31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장 가설검정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귀무가설</a:t>
                </a:r>
                <a:r>
                  <a:rPr lang="en-US" altLang="ko-KR" dirty="0" smtClean="0"/>
                  <a:t>H0/</a:t>
                </a:r>
                <a:r>
                  <a:rPr lang="ko-KR" altLang="en-US" dirty="0" smtClean="0"/>
                  <a:t>대립가설</a:t>
                </a:r>
                <a:r>
                  <a:rPr lang="en-US" altLang="ko-KR" dirty="0" smtClean="0"/>
                  <a:t>H1</a:t>
                </a:r>
              </a:p>
              <a:p>
                <a:r>
                  <a:rPr lang="ko-KR" altLang="en-US" dirty="0" smtClean="0"/>
                  <a:t>양측검정</a:t>
                </a:r>
                <a:r>
                  <a:rPr lang="en-US" altLang="ko-KR" dirty="0" smtClean="0"/>
                  <a:t>two sided test</a:t>
                </a:r>
                <a:endParaRPr lang="en-US" altLang="ko-KR" dirty="0"/>
              </a:p>
              <a:p>
                <a:r>
                  <a:rPr lang="ko-KR" altLang="en-US" dirty="0" err="1" smtClean="0"/>
                  <a:t>단측검정</a:t>
                </a:r>
                <a:r>
                  <a:rPr lang="en-US" altLang="ko-KR" dirty="0" smtClean="0"/>
                  <a:t>one sided test</a:t>
                </a:r>
              </a:p>
              <a:p>
                <a:r>
                  <a:rPr lang="ko-KR" altLang="en-US" dirty="0" err="1" smtClean="0"/>
                  <a:t>틀릴가능성</a:t>
                </a:r>
                <a:r>
                  <a:rPr lang="en-US" altLang="ko-KR" dirty="0" smtClean="0"/>
                  <a:t>=</a:t>
                </a:r>
                <a:r>
                  <a:rPr lang="ko-KR" altLang="en-US" dirty="0" smtClean="0"/>
                  <a:t>유의성</a:t>
                </a:r>
                <a:r>
                  <a:rPr lang="en-US" altLang="ko-KR" dirty="0" smtClean="0"/>
                  <a:t>=</a:t>
                </a:r>
                <a:r>
                  <a:rPr lang="ko-KR" altLang="en-US" dirty="0" smtClean="0"/>
                  <a:t>알파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ko-KR" dirty="0" smtClean="0"/>
                  <a:t>=p value</a:t>
                </a:r>
              </a:p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가설수립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유의수준결정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err="1" smtClean="0">
                    <a:solidFill>
                      <a:srgbClr val="FF0000"/>
                    </a:solidFill>
                  </a:rPr>
                  <a:t>기각역설정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통계량계산</a:t>
                </a:r>
                <a:r>
                  <a:rPr lang="en-US" altLang="ko-KR" dirty="0" smtClean="0">
                    <a:solidFill>
                      <a:srgbClr val="FF0000"/>
                    </a:solidFill>
                  </a:rPr>
                  <a:t>-</a:t>
                </a:r>
                <a:r>
                  <a:rPr lang="ko-KR" altLang="en-US" dirty="0" smtClean="0">
                    <a:solidFill>
                      <a:srgbClr val="FF0000"/>
                    </a:solidFill>
                  </a:rPr>
                  <a:t>의사결정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60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모집단평균의 가설검정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5760640" cy="265798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89040"/>
            <a:ext cx="6264696" cy="294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8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144000" cy="2930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" y="2713033"/>
            <a:ext cx="9144000" cy="41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2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09" y="260648"/>
            <a:ext cx="9144000" cy="60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20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아는경우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631"/>
            <a:ext cx="8229600" cy="3535100"/>
          </a:xfrm>
        </p:spPr>
      </p:pic>
    </p:spTree>
    <p:extLst>
      <p:ext uri="{BB962C8B-B14F-4D97-AF65-F5344CB8AC3E}">
        <p14:creationId xmlns:p14="http://schemas.microsoft.com/office/powerpoint/2010/main" val="1990048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모분산을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모르는경우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6705034" cy="4752528"/>
          </a:xfrm>
        </p:spPr>
      </p:pic>
    </p:spTree>
    <p:extLst>
      <p:ext uri="{BB962C8B-B14F-4D97-AF65-F5344CB8AC3E}">
        <p14:creationId xmlns:p14="http://schemas.microsoft.com/office/powerpoint/2010/main" val="1650460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N-1=</a:t>
            </a:r>
            <a:r>
              <a:rPr lang="ko-KR" altLang="en-US" dirty="0" smtClean="0"/>
              <a:t>자유도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229600" cy="4192298"/>
          </a:xfrm>
        </p:spPr>
      </p:pic>
    </p:spTree>
    <p:extLst>
      <p:ext uri="{BB962C8B-B14F-4D97-AF65-F5344CB8AC3E}">
        <p14:creationId xmlns:p14="http://schemas.microsoft.com/office/powerpoint/2010/main" val="682035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</a:t>
            </a:r>
            <a:r>
              <a:rPr lang="ko-KR" altLang="en-US" dirty="0" err="1" smtClean="0"/>
              <a:t>값을이용한</a:t>
            </a:r>
            <a:r>
              <a:rPr lang="ko-KR" altLang="en-US" dirty="0" smtClean="0"/>
              <a:t> 가설검정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3" y="1772816"/>
            <a:ext cx="8905113" cy="4392488"/>
          </a:xfrm>
        </p:spPr>
      </p:pic>
    </p:spTree>
    <p:extLst>
      <p:ext uri="{BB962C8B-B14F-4D97-AF65-F5344CB8AC3E}">
        <p14:creationId xmlns:p14="http://schemas.microsoft.com/office/powerpoint/2010/main" val="2262373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 </a:t>
            </a:r>
            <a:r>
              <a:rPr lang="ko-KR" altLang="en-US" dirty="0" err="1" smtClean="0"/>
              <a:t>비율에대한</a:t>
            </a:r>
            <a:r>
              <a:rPr lang="ko-KR" altLang="en-US" dirty="0" smtClean="0"/>
              <a:t> 가설검정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3" y="1600200"/>
            <a:ext cx="7611474" cy="4525963"/>
          </a:xfrm>
        </p:spPr>
      </p:pic>
    </p:spTree>
    <p:extLst>
      <p:ext uri="{BB962C8B-B14F-4D97-AF65-F5344CB8AC3E}">
        <p14:creationId xmlns:p14="http://schemas.microsoft.com/office/powerpoint/2010/main" val="189078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모집단 </a:t>
            </a:r>
            <a:r>
              <a:rPr lang="ko-KR" altLang="en-US" dirty="0" err="1" smtClean="0"/>
              <a:t>분</a:t>
            </a:r>
            <a:r>
              <a:rPr lang="ko-KR" altLang="en-US" dirty="0" err="1"/>
              <a:t>산</a:t>
            </a:r>
            <a:r>
              <a:rPr lang="ko-KR" altLang="en-US" dirty="0" err="1" smtClean="0"/>
              <a:t>에대한</a:t>
            </a:r>
            <a:r>
              <a:rPr lang="ko-KR" altLang="en-US" dirty="0" smtClean="0"/>
              <a:t> 가설검정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5286" y="1196752"/>
            <a:ext cx="7581886" cy="439248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96752"/>
            <a:ext cx="8248189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3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400" b="1" dirty="0"/>
              <a:t>분산 구하기</a:t>
            </a:r>
            <a:r>
              <a:rPr lang="en-US" altLang="ko-KR" sz="2400" b="1" dirty="0"/>
              <a:t>.</a:t>
            </a:r>
            <a:r>
              <a:rPr lang="ko-KR" altLang="en-US" sz="2400" dirty="0"/>
              <a:t> 분산이란 주어진 자료의 숫자가 평균을 기준으로 어떻게 흩어져 있는지 나타내는 지표이다</a:t>
            </a:r>
            <a:r>
              <a:rPr lang="en-US" altLang="ko-KR" sz="2400" dirty="0"/>
              <a:t>.</a:t>
            </a:r>
            <a:r>
              <a:rPr lang="en-US" altLang="ko-KR" sz="2400" baseline="30000" dirty="0">
                <a:hlinkClick r:id="rId2"/>
              </a:rPr>
              <a:t>[7]</a:t>
            </a:r>
            <a:r>
              <a:rPr lang="ko-KR" altLang="en-US" sz="2400" dirty="0"/>
              <a:t>분산은 전체적으로 숫자가 어떻게 흩어져 있는지 설명해준다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분산이 작으면 숫자가 평균값 근처에 모여있다는 말과 같다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분산이 크면 말 그대로 숫자가 평균값과 멀리 떨어져 있다는 뜻이다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>
                <a:solidFill>
                  <a:srgbClr val="FF0000"/>
                </a:solidFill>
              </a:rPr>
              <a:t>분산은 두 자료의 흩어진 정도를 비교할 때 </a:t>
            </a:r>
            <a:r>
              <a:rPr lang="ko-KR" altLang="en-US" sz="2400" dirty="0"/>
              <a:t>자주 사용된다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/>
            </a:r>
            <a:br>
              <a:rPr lang="ko-KR" altLang="en-US" sz="2400" dirty="0"/>
            </a:b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942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두모집단의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평균차이에대한</a:t>
            </a:r>
            <a:r>
              <a:rPr lang="ko-KR" altLang="en-US" dirty="0" smtClean="0"/>
              <a:t> 가설검정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대응표본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전후과정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060848"/>
            <a:ext cx="9951446" cy="3960440"/>
          </a:xfrm>
        </p:spPr>
      </p:pic>
    </p:spTree>
    <p:extLst>
      <p:ext uri="{BB962C8B-B14F-4D97-AF65-F5344CB8AC3E}">
        <p14:creationId xmlns:p14="http://schemas.microsoft.com/office/powerpoint/2010/main" val="196529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" y="0"/>
            <a:ext cx="7344801" cy="14861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48780"/>
            <a:ext cx="8454496" cy="468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62373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엑셀</a:t>
            </a:r>
            <a:r>
              <a:rPr lang="en-US" altLang="ko-KR" dirty="0" smtClean="0"/>
              <a:t>-t</a:t>
            </a:r>
            <a:r>
              <a:rPr lang="ko-KR" altLang="en-US" dirty="0" smtClean="0"/>
              <a:t>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20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두모집단의</a:t>
            </a:r>
            <a:r>
              <a:rPr lang="ko-KR" altLang="en-US" dirty="0"/>
              <a:t> </a:t>
            </a:r>
            <a:r>
              <a:rPr lang="ko-KR" altLang="en-US" dirty="0" err="1"/>
              <a:t>평균차이에대한</a:t>
            </a:r>
            <a:r>
              <a:rPr lang="ko-KR" altLang="en-US" dirty="0"/>
              <a:t> 가설검정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독립표본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547397" cy="37616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869160"/>
            <a:ext cx="7225909" cy="25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1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2656"/>
            <a:ext cx="6531125" cy="36004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01008"/>
            <a:ext cx="752671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50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359"/>
            <a:ext cx="7493290" cy="36004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5" y="3789040"/>
            <a:ext cx="9144000" cy="321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9120090" cy="4509120"/>
          </a:xfrm>
        </p:spPr>
      </p:pic>
      <p:sp>
        <p:nvSpPr>
          <p:cNvPr id="9" name="TextBox 8"/>
          <p:cNvSpPr txBox="1"/>
          <p:nvPr/>
        </p:nvSpPr>
        <p:spPr>
          <a:xfrm>
            <a:off x="683568" y="573325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엑셀</a:t>
            </a:r>
            <a:r>
              <a:rPr lang="en-US" altLang="ko-KR" dirty="0" smtClean="0"/>
              <a:t>-t</a:t>
            </a:r>
            <a:r>
              <a:rPr lang="ko-KR" altLang="en-US" dirty="0" smtClean="0"/>
              <a:t>검정 </a:t>
            </a:r>
            <a:r>
              <a:rPr lang="ko-KR" altLang="en-US" dirty="0" err="1" smtClean="0"/>
              <a:t>등분산가정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712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8640"/>
            <a:ext cx="7851938" cy="2520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996952"/>
            <a:ext cx="7278108" cy="35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9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9072026" cy="244827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24944"/>
            <a:ext cx="833194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53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5328592" cy="333588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두모집단의</a:t>
            </a:r>
            <a:r>
              <a:rPr lang="ko-KR" altLang="en-US" dirty="0"/>
              <a:t> </a:t>
            </a:r>
            <a:r>
              <a:rPr lang="ko-KR" altLang="en-US" dirty="0" err="1" smtClean="0"/>
              <a:t>비</a:t>
            </a:r>
            <a:r>
              <a:rPr lang="ko-KR" altLang="en-US" dirty="0" err="1"/>
              <a:t>율</a:t>
            </a:r>
            <a:r>
              <a:rPr lang="ko-KR" altLang="en-US" dirty="0" err="1" smtClean="0"/>
              <a:t>차이에대한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가설검정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1" y="4653136"/>
            <a:ext cx="7026859" cy="35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7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장 분산분석</a:t>
            </a:r>
            <a:r>
              <a:rPr lang="en-US" altLang="ko-KR" dirty="0" smtClean="0"/>
              <a:t>ANOVA</a:t>
            </a:r>
            <a:br>
              <a:rPr lang="en-US" altLang="ko-KR" dirty="0" smtClean="0"/>
            </a:br>
            <a:r>
              <a:rPr lang="en-US" altLang="ko-KR" sz="3600" dirty="0" smtClean="0"/>
              <a:t>3</a:t>
            </a:r>
            <a:r>
              <a:rPr lang="ko-KR" altLang="en-US" sz="3600" dirty="0" err="1" smtClean="0"/>
              <a:t>개이상의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집단에대한</a:t>
            </a:r>
            <a:r>
              <a:rPr lang="ko-KR" altLang="en-US" sz="3600" dirty="0" smtClean="0"/>
              <a:t> 평균차이를 검증하는 분석방법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일원분산분석</a:t>
            </a:r>
            <a:endParaRPr lang="en-US" altLang="ko-KR" dirty="0" smtClean="0"/>
          </a:p>
          <a:p>
            <a:r>
              <a:rPr lang="ko-KR" altLang="en-US" dirty="0" smtClean="0"/>
              <a:t>이원분산분석</a:t>
            </a:r>
            <a:endParaRPr lang="ko-KR" altLang="en-US" dirty="0"/>
          </a:p>
          <a:p>
            <a:r>
              <a:rPr lang="ko-KR" altLang="en-US" dirty="0" smtClean="0"/>
              <a:t>다원분산분석</a:t>
            </a:r>
            <a:endParaRPr lang="en-US" altLang="ko-KR" dirty="0" smtClean="0"/>
          </a:p>
          <a:p>
            <a:r>
              <a:rPr lang="ko-KR" altLang="en-US" dirty="0" err="1" smtClean="0"/>
              <a:t>다변량분산분석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77072"/>
            <a:ext cx="7776864" cy="1944216"/>
          </a:xfrm>
          <a:prstGeom prst="rect">
            <a:avLst/>
          </a:prstGeo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57" y="1772816"/>
            <a:ext cx="438079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확률적표본추출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단순 무작위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체계적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비례 </a:t>
            </a:r>
            <a:r>
              <a:rPr lang="ko-KR" altLang="en-US" dirty="0" err="1" smtClean="0"/>
              <a:t>층화</a:t>
            </a:r>
            <a:r>
              <a:rPr lang="ko-KR" altLang="en-US" dirty="0" smtClean="0"/>
              <a:t>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다단계 </a:t>
            </a:r>
            <a:r>
              <a:rPr lang="ko-KR" altLang="en-US" dirty="0" err="1" smtClean="0"/>
              <a:t>층화</a:t>
            </a:r>
            <a:r>
              <a:rPr lang="ko-KR" altLang="en-US" dirty="0" smtClean="0"/>
              <a:t>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군집 표본추출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4874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632"/>
            <a:ext cx="6728749" cy="1656184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7"/>
            <a:ext cx="6264696" cy="14379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9" y="3284984"/>
            <a:ext cx="6165804" cy="18722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186028"/>
            <a:ext cx="8326013" cy="1505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93" y="1268760"/>
            <a:ext cx="6315194" cy="35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4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422984" cy="295228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잉크 18"/>
              <p14:cNvContentPartPr/>
              <p14:nvPr/>
            </p14:nvContentPartPr>
            <p14:xfrm>
              <a:off x="6253230" y="1563945"/>
              <a:ext cx="2871000" cy="133416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830" y="1558185"/>
                <a:ext cx="2883600" cy="13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812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이원분산분석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1753536"/>
            <a:ext cx="6561017" cy="452596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348880"/>
            <a:ext cx="7920880" cy="36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99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장 연관성분석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8362950" cy="2273423"/>
          </a:xfrm>
        </p:spPr>
      </p:pic>
      <p:sp>
        <p:nvSpPr>
          <p:cNvPr id="5" name="TextBox 4"/>
          <p:cNvSpPr txBox="1"/>
          <p:nvPr/>
        </p:nvSpPr>
        <p:spPr>
          <a:xfrm>
            <a:off x="611560" y="4610746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상관분석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상관계수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산포도 이</a:t>
            </a:r>
            <a:r>
              <a:rPr lang="ko-KR" altLang="en-US" sz="2400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116002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공분산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상관계수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6480720" cy="270199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7" y="3947792"/>
            <a:ext cx="6084168" cy="2910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9704" y="306896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공분산</a:t>
            </a:r>
            <a:r>
              <a:rPr lang="en-US" altLang="ko-KR" dirty="0" smtClean="0"/>
              <a:t>=-</a:t>
            </a:r>
            <a:r>
              <a:rPr lang="ko-KR" altLang="en-US" dirty="0" smtClean="0"/>
              <a:t>무한대</a:t>
            </a:r>
            <a:r>
              <a:rPr lang="en-US" altLang="ko-KR" dirty="0" smtClean="0"/>
              <a:t>~</a:t>
            </a:r>
            <a:r>
              <a:rPr lang="ko-KR" altLang="en-US" dirty="0" smtClean="0"/>
              <a:t>무한대이므로 관계를 </a:t>
            </a:r>
            <a:r>
              <a:rPr lang="ko-KR" altLang="en-US" dirty="0" err="1" smtClean="0"/>
              <a:t>직접적으로알기</a:t>
            </a:r>
            <a:r>
              <a:rPr lang="ko-KR" altLang="en-US" dirty="0" smtClean="0"/>
              <a:t> 어렵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ko-KR" altLang="en-US" dirty="0"/>
              <a:t>상</a:t>
            </a:r>
            <a:r>
              <a:rPr lang="ko-KR" altLang="en-US" dirty="0" smtClean="0"/>
              <a:t>관계수</a:t>
            </a:r>
            <a:r>
              <a:rPr lang="en-US" altLang="ko-KR" dirty="0" smtClean="0"/>
              <a:t>=-1~1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074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교차분석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229600" cy="46805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52" y="1290489"/>
            <a:ext cx="3410426" cy="29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9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6493902" cy="288032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6" y="3434392"/>
            <a:ext cx="4854048" cy="2678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1159590" y="1312665"/>
              <a:ext cx="890640" cy="3085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550" y="1307265"/>
                <a:ext cx="900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4249830" y="263985"/>
              <a:ext cx="2681280" cy="17794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2270" y="255705"/>
                <a:ext cx="2699640" cy="17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/>
              <p14:cNvContentPartPr/>
              <p14:nvPr/>
            </p14:nvContentPartPr>
            <p14:xfrm>
              <a:off x="7163310" y="1170105"/>
              <a:ext cx="1816560" cy="47232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6110" y="1164705"/>
                <a:ext cx="183240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627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11</a:t>
            </a:r>
            <a:r>
              <a:rPr lang="ko-KR" altLang="en-US" dirty="0" smtClean="0">
                <a:solidFill>
                  <a:srgbClr val="FF0000"/>
                </a:solidFill>
              </a:rPr>
              <a:t>장 회귀분석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인과관계밝히기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5482952" cy="132474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독립변수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영향을주는변수</a:t>
            </a:r>
            <a:endParaRPr lang="en-US" altLang="ko-KR" dirty="0" smtClean="0"/>
          </a:p>
          <a:p>
            <a:r>
              <a:rPr lang="ko-KR" altLang="en-US" dirty="0" smtClean="0"/>
              <a:t>종속변수</a:t>
            </a:r>
            <a:r>
              <a:rPr lang="en-US" altLang="ko-KR" dirty="0" smtClean="0"/>
              <a:t>=</a:t>
            </a:r>
            <a:r>
              <a:rPr lang="ko-KR" altLang="en-US" dirty="0" err="1" smtClean="0"/>
              <a:t>영향을받는</a:t>
            </a:r>
            <a:r>
              <a:rPr lang="ko-KR" altLang="en-US" dirty="0" smtClean="0"/>
              <a:t> 변수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6" y="3140968"/>
            <a:ext cx="7097116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36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4664"/>
            <a:ext cx="9030961" cy="2286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1840" y="62068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r>
              <a:rPr lang="ko-KR" altLang="en-US" dirty="0" smtClean="0"/>
              <a:t>식이 </a:t>
            </a:r>
            <a:r>
              <a:rPr lang="ko-KR" altLang="en-US" dirty="0" err="1" smtClean="0"/>
              <a:t>정확한것은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아니기때문에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생기는것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잔차가작을수록</a:t>
            </a:r>
            <a:r>
              <a:rPr lang="ko-KR" altLang="en-US" dirty="0" smtClean="0"/>
              <a:t> 더 정확한식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3" y="3033142"/>
            <a:ext cx="9144000" cy="2181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5616390" y="4126425"/>
              <a:ext cx="1067400" cy="33588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1350" y="4121025"/>
                <a:ext cx="10800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잉크 20"/>
              <p14:cNvContentPartPr/>
              <p14:nvPr/>
            </p14:nvContentPartPr>
            <p14:xfrm>
              <a:off x="5739510" y="4740945"/>
              <a:ext cx="194760" cy="9864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4470" y="4736265"/>
                <a:ext cx="2044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잉크 21"/>
              <p14:cNvContentPartPr/>
              <p14:nvPr/>
            </p14:nvContentPartPr>
            <p14:xfrm>
              <a:off x="5856870" y="4790625"/>
              <a:ext cx="12960" cy="1180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1830" y="4785585"/>
                <a:ext cx="23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/>
              <p14:cNvContentPartPr/>
              <p14:nvPr/>
            </p14:nvContentPartPr>
            <p14:xfrm>
              <a:off x="5891070" y="4806105"/>
              <a:ext cx="23400" cy="1058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6390" y="4801065"/>
                <a:ext cx="334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잉크 23"/>
              <p14:cNvContentPartPr/>
              <p14:nvPr/>
            </p14:nvContentPartPr>
            <p14:xfrm>
              <a:off x="5827350" y="4877745"/>
              <a:ext cx="125640" cy="5076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1950" y="4873065"/>
                <a:ext cx="1360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잉크 24"/>
              <p14:cNvContentPartPr/>
              <p14:nvPr/>
            </p14:nvContentPartPr>
            <p14:xfrm>
              <a:off x="5891070" y="4893945"/>
              <a:ext cx="32760" cy="11556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86030" y="4889265"/>
                <a:ext cx="42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잉크 25"/>
              <p14:cNvContentPartPr/>
              <p14:nvPr/>
            </p14:nvContentPartPr>
            <p14:xfrm>
              <a:off x="5882070" y="4909785"/>
              <a:ext cx="69120" cy="1378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77390" y="4904745"/>
                <a:ext cx="788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잉크 26"/>
              <p14:cNvContentPartPr/>
              <p14:nvPr/>
            </p14:nvContentPartPr>
            <p14:xfrm>
              <a:off x="5838870" y="4981785"/>
              <a:ext cx="229680" cy="6516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4190" y="4977105"/>
                <a:ext cx="2390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잉크 27"/>
              <p14:cNvContentPartPr/>
              <p14:nvPr/>
            </p14:nvContentPartPr>
            <p14:xfrm>
              <a:off x="5986110" y="4726185"/>
              <a:ext cx="176760" cy="14256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1070" y="4720785"/>
                <a:ext cx="1872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잉크 28"/>
              <p14:cNvContentPartPr/>
              <p14:nvPr/>
            </p14:nvContentPartPr>
            <p14:xfrm>
              <a:off x="6045150" y="4789185"/>
              <a:ext cx="111960" cy="4464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40110" y="4784145"/>
                <a:ext cx="121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잉크 29"/>
              <p14:cNvContentPartPr/>
              <p14:nvPr/>
            </p14:nvContentPartPr>
            <p14:xfrm>
              <a:off x="6142350" y="4834905"/>
              <a:ext cx="6840" cy="7128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36950" y="4829865"/>
                <a:ext cx="172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잉크 30"/>
              <p14:cNvContentPartPr/>
              <p14:nvPr/>
            </p14:nvContentPartPr>
            <p14:xfrm>
              <a:off x="6120030" y="4907625"/>
              <a:ext cx="81360" cy="97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14630" y="4901505"/>
                <a:ext cx="91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잉크 31"/>
              <p14:cNvContentPartPr/>
              <p14:nvPr/>
            </p14:nvContentPartPr>
            <p14:xfrm>
              <a:off x="6101670" y="4927065"/>
              <a:ext cx="152640" cy="10980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6630" y="4922025"/>
                <a:ext cx="162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잉크 32"/>
              <p14:cNvContentPartPr/>
              <p14:nvPr/>
            </p14:nvContentPartPr>
            <p14:xfrm>
              <a:off x="6276630" y="4734105"/>
              <a:ext cx="50400" cy="968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70150" y="4727985"/>
                <a:ext cx="615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잉크 33"/>
              <p14:cNvContentPartPr/>
              <p14:nvPr/>
            </p14:nvContentPartPr>
            <p14:xfrm>
              <a:off x="6284550" y="4823025"/>
              <a:ext cx="216360" cy="17424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79510" y="4817265"/>
                <a:ext cx="22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잉크 34"/>
              <p14:cNvContentPartPr/>
              <p14:nvPr/>
            </p14:nvContentPartPr>
            <p14:xfrm>
              <a:off x="6480750" y="4781265"/>
              <a:ext cx="29520" cy="19728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74990" y="4775865"/>
                <a:ext cx="399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잉크 35"/>
              <p14:cNvContentPartPr/>
              <p14:nvPr/>
            </p14:nvContentPartPr>
            <p14:xfrm>
              <a:off x="6548430" y="4761105"/>
              <a:ext cx="111240" cy="114120"/>
            </p14:xfrm>
          </p:contentPart>
        </mc:Choice>
        <mc:Fallback xmlns="">
          <p:pic>
            <p:nvPicPr>
              <p:cNvPr id="36" name="잉크 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2670" y="4754265"/>
                <a:ext cx="1238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잉크 36"/>
              <p14:cNvContentPartPr/>
              <p14:nvPr/>
            </p14:nvContentPartPr>
            <p14:xfrm>
              <a:off x="6561750" y="4829865"/>
              <a:ext cx="209160" cy="669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55630" y="4824825"/>
                <a:ext cx="2203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잉크 37"/>
              <p14:cNvContentPartPr/>
              <p14:nvPr/>
            </p14:nvContentPartPr>
            <p14:xfrm>
              <a:off x="6683790" y="4872705"/>
              <a:ext cx="18000" cy="1512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77310" y="4868025"/>
                <a:ext cx="291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잉크 38"/>
              <p14:cNvContentPartPr/>
              <p14:nvPr/>
            </p14:nvContentPartPr>
            <p14:xfrm>
              <a:off x="6767670" y="4778745"/>
              <a:ext cx="27720" cy="20808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1910" y="4773345"/>
                <a:ext cx="392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" name="잉크 39"/>
              <p14:cNvContentPartPr/>
              <p14:nvPr/>
            </p14:nvContentPartPr>
            <p14:xfrm>
              <a:off x="6825990" y="4782705"/>
              <a:ext cx="95400" cy="179280"/>
            </p14:xfrm>
          </p:contentPart>
        </mc:Choice>
        <mc:Fallback xmlns="">
          <p:pic>
            <p:nvPicPr>
              <p:cNvPr id="40" name="잉크 3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21310" y="4777665"/>
                <a:ext cx="105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잉크 40"/>
              <p14:cNvContentPartPr/>
              <p14:nvPr/>
            </p14:nvContentPartPr>
            <p14:xfrm>
              <a:off x="6910230" y="4844985"/>
              <a:ext cx="120240" cy="5868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4470" y="4839585"/>
                <a:ext cx="1306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" name="잉크 41"/>
              <p14:cNvContentPartPr/>
              <p14:nvPr/>
            </p14:nvContentPartPr>
            <p14:xfrm>
              <a:off x="7025070" y="4740945"/>
              <a:ext cx="42840" cy="1191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9670" y="4735545"/>
                <a:ext cx="529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잉크 42"/>
              <p14:cNvContentPartPr/>
              <p14:nvPr/>
            </p14:nvContentPartPr>
            <p14:xfrm>
              <a:off x="6973590" y="4962705"/>
              <a:ext cx="145080" cy="12240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68550" y="4955145"/>
                <a:ext cx="157680" cy="13536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/>
          <p:cNvSpPr txBox="1"/>
          <p:nvPr/>
        </p:nvSpPr>
        <p:spPr>
          <a:xfrm>
            <a:off x="7308304" y="4259854"/>
            <a:ext cx="482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모회귀식과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표본회귀식을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같게해주려고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잔차를</a:t>
            </a:r>
            <a:r>
              <a:rPr lang="ko-KR" altLang="en-US" dirty="0" smtClean="0"/>
              <a:t> 더해줌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3" y="5244993"/>
            <a:ext cx="6254310" cy="26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7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212976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회귀식도출방법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5197"/>
            <a:ext cx="8229600" cy="4525963"/>
          </a:xfrm>
        </p:spPr>
        <p:txBody>
          <a:bodyPr/>
          <a:lstStyle/>
          <a:p>
            <a:r>
              <a:rPr lang="ko-KR" altLang="en-US" dirty="0" err="1"/>
              <a:t>최대가능도방법</a:t>
            </a:r>
            <a:r>
              <a:rPr lang="ko-KR" altLang="en-US" dirty="0"/>
              <a:t> 또는 </a:t>
            </a:r>
            <a:r>
              <a:rPr lang="ko-KR" altLang="en-US" dirty="0" err="1"/>
              <a:t>최대우도법은</a:t>
            </a:r>
            <a:r>
              <a:rPr lang="ko-KR" altLang="en-US" dirty="0"/>
              <a:t> 어떤 확률변수에서 </a:t>
            </a:r>
            <a:r>
              <a:rPr lang="ko-KR" altLang="en-US" dirty="0" err="1"/>
              <a:t>표집한</a:t>
            </a:r>
            <a:r>
              <a:rPr lang="ko-KR" altLang="en-US" dirty="0"/>
              <a:t> 값들을 토대로 그 확률변수의 </a:t>
            </a:r>
            <a:r>
              <a:rPr lang="ko-KR" altLang="en-US" dirty="0" err="1"/>
              <a:t>모수를</a:t>
            </a:r>
            <a:r>
              <a:rPr lang="ko-KR" altLang="en-US" dirty="0"/>
              <a:t> 구하는 방법이다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52" y="2850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최대우도법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2" y="4221088"/>
            <a:ext cx="9144000" cy="3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9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비확률적표본추출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편의 표본추출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가장많이생김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판단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할당 표본추출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자발적 표본추출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3511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적합도검</a:t>
            </a:r>
            <a:r>
              <a:rPr lang="ko-KR" altLang="en-US" dirty="0"/>
              <a:t>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9144000" cy="4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5456"/>
            <a:ext cx="8916645" cy="67732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463535"/>
            <a:ext cx="2743583" cy="6954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5856" y="572843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SST=SSE+SSR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8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870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6197430" y="5491545"/>
              <a:ext cx="2547000" cy="1202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5470" y="5408745"/>
                <a:ext cx="25902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236550" y="5813385"/>
              <a:ext cx="1831680" cy="1234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870" y="5727705"/>
                <a:ext cx="188064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146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회귀식의</a:t>
            </a:r>
            <a:r>
              <a:rPr lang="ko-KR" altLang="en-US" dirty="0" smtClean="0"/>
              <a:t> 유의성을 </a:t>
            </a:r>
            <a:r>
              <a:rPr lang="ko-KR" altLang="en-US" dirty="0" err="1" smtClean="0"/>
              <a:t>알기위해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F</a:t>
            </a:r>
            <a:r>
              <a:rPr lang="ko-KR" altLang="en-US" dirty="0" smtClean="0"/>
              <a:t>분포이용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600888"/>
            <a:ext cx="4571074" cy="210632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87" y="2089370"/>
            <a:ext cx="6188350" cy="3111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3645024"/>
            <a:ext cx="4344185" cy="30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8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베타들의 유의성 검정</a:t>
            </a:r>
            <a:r>
              <a:rPr lang="en-US" altLang="ko-KR" dirty="0" smtClean="0"/>
              <a:t>.t</a:t>
            </a:r>
            <a:r>
              <a:rPr lang="ko-KR" altLang="en-US" dirty="0" smtClean="0"/>
              <a:t>분포이용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736325"/>
            <a:ext cx="8363272" cy="305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ь₁</a:t>
            </a:r>
            <a:r>
              <a:rPr lang="ko-KR" altLang="en-US" dirty="0"/>
              <a:t>은 </a:t>
            </a:r>
            <a:r>
              <a:rPr lang="en-US" altLang="ko-KR" dirty="0"/>
              <a:t>-2.8758</a:t>
            </a:r>
            <a:r>
              <a:rPr lang="ko-KR" altLang="en-US" dirty="0"/>
              <a:t>이고 그 표준오차</a:t>
            </a:r>
            <a:r>
              <a:rPr lang="en-US" altLang="ko-KR" dirty="0"/>
              <a:t>(Std. Error)</a:t>
            </a:r>
            <a:r>
              <a:rPr lang="ko-KR" altLang="en-US" dirty="0"/>
              <a:t>인 </a:t>
            </a:r>
            <a:r>
              <a:rPr lang="en-US" altLang="ko-KR" dirty="0" err="1"/>
              <a:t>Sь</a:t>
            </a:r>
            <a:r>
              <a:rPr lang="en-US" altLang="ko-KR" dirty="0"/>
              <a:t>₁</a:t>
            </a:r>
            <a:r>
              <a:rPr lang="ko-KR" altLang="en-US" dirty="0"/>
              <a:t>은 </a:t>
            </a:r>
            <a:r>
              <a:rPr lang="en-US" altLang="ko-KR" dirty="0" smtClean="0"/>
              <a:t>0.3224</a:t>
            </a:r>
            <a:r>
              <a:rPr lang="ko-KR" altLang="en-US" dirty="0" err="1" smtClean="0"/>
              <a:t>일때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검정통계량인 </a:t>
            </a:r>
            <a:r>
              <a:rPr lang="en-US" altLang="ko-KR" dirty="0"/>
              <a:t>t</a:t>
            </a:r>
            <a:r>
              <a:rPr lang="ko-KR" altLang="en-US" dirty="0"/>
              <a:t>값은 </a:t>
            </a:r>
            <a:r>
              <a:rPr lang="en-US" altLang="ko-KR" dirty="0"/>
              <a:t>β₁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인지를 검정하는 것이기 때문에 </a:t>
            </a:r>
            <a:r>
              <a:rPr lang="en-US" altLang="ko-KR" dirty="0"/>
              <a:t>(ь₁- β₁) / </a:t>
            </a:r>
            <a:r>
              <a:rPr lang="en-US" altLang="ko-KR" dirty="0" err="1"/>
              <a:t>Sь</a:t>
            </a:r>
            <a:r>
              <a:rPr lang="en-US" altLang="ko-KR" dirty="0"/>
              <a:t>₁ = (-2.8758 - 0) / 0.3224 = -8.92 </a:t>
            </a:r>
            <a:r>
              <a:rPr lang="ko-KR" altLang="en-US" dirty="0"/>
              <a:t>임을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잉크 7"/>
              <p14:cNvContentPartPr/>
              <p14:nvPr/>
            </p14:nvContentPartPr>
            <p14:xfrm>
              <a:off x="4542510" y="1255425"/>
              <a:ext cx="3375720" cy="4176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4590" y="1247865"/>
                <a:ext cx="3390840" cy="4330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/>
          <p:cNvSpPr/>
          <p:nvPr/>
        </p:nvSpPr>
        <p:spPr>
          <a:xfrm>
            <a:off x="683568" y="4976301"/>
            <a:ext cx="7488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회귀분석에서 </a:t>
            </a:r>
            <a:r>
              <a:rPr lang="en-US" altLang="ko-KR" dirty="0">
                <a:solidFill>
                  <a:srgbClr val="FF0000"/>
                </a:solidFill>
              </a:rPr>
              <a:t>t</a:t>
            </a:r>
            <a:r>
              <a:rPr lang="ko-KR" altLang="en-US" dirty="0">
                <a:solidFill>
                  <a:srgbClr val="FF0000"/>
                </a:solidFill>
              </a:rPr>
              <a:t>분포는 개별 회귀계수의 유의성을 검정하는데 쓰이고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회귀모형 자체의 유의성 검정을 위해서는 </a:t>
            </a:r>
            <a:r>
              <a:rPr lang="en-US" altLang="ko-KR" dirty="0">
                <a:solidFill>
                  <a:srgbClr val="FF0000"/>
                </a:solidFill>
              </a:rPr>
              <a:t>F</a:t>
            </a:r>
            <a:r>
              <a:rPr lang="ko-KR" altLang="en-US" dirty="0">
                <a:solidFill>
                  <a:srgbClr val="FF0000"/>
                </a:solidFill>
              </a:rPr>
              <a:t>분포가 쓰인다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31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다중회귀분석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229600" cy="3658556"/>
          </a:xfrm>
        </p:spPr>
      </p:pic>
    </p:spTree>
    <p:extLst>
      <p:ext uri="{BB962C8B-B14F-4D97-AF65-F5344CB8AC3E}">
        <p14:creationId xmlns:p14="http://schemas.microsoft.com/office/powerpoint/2010/main" val="1082317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7967566" cy="5736647"/>
          </a:xfrm>
        </p:spPr>
      </p:pic>
    </p:spTree>
    <p:extLst>
      <p:ext uri="{BB962C8B-B14F-4D97-AF65-F5344CB8AC3E}">
        <p14:creationId xmlns:p14="http://schemas.microsoft.com/office/powerpoint/2010/main" val="32507787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620688"/>
            <a:ext cx="9659496" cy="54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8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정규분포</a:t>
            </a:r>
            <a:r>
              <a:rPr lang="en-US" altLang="ko-KR" dirty="0" smtClean="0"/>
              <a:t>:</a:t>
            </a:r>
            <a:r>
              <a:rPr lang="ko-KR" altLang="en-US" dirty="0" smtClean="0"/>
              <a:t>어떤 사건이 일어난 빈도를 계산하여 그래프로 나타내면 중심</a:t>
            </a:r>
            <a:r>
              <a:rPr lang="en-US" altLang="ko-KR" dirty="0" smtClean="0"/>
              <a:t>(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기분으로 좌우가 </a:t>
            </a:r>
            <a:r>
              <a:rPr lang="ko-KR" altLang="en-US" dirty="0" err="1" smtClean="0"/>
              <a:t>대칭이되는</a:t>
            </a:r>
            <a:r>
              <a:rPr lang="ko-KR" altLang="en-US" dirty="0" smtClean="0"/>
              <a:t> 분포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표준화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복잡한 </a:t>
            </a:r>
            <a:r>
              <a:rPr lang="ko-KR" altLang="en-US" dirty="0" err="1" smtClean="0"/>
              <a:t>관계에대해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분석할때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여러 </a:t>
            </a:r>
            <a:r>
              <a:rPr lang="ko-KR" altLang="en-US" dirty="0" err="1" smtClean="0"/>
              <a:t>특성에대한</a:t>
            </a:r>
            <a:r>
              <a:rPr lang="ko-KR" altLang="en-US" dirty="0" smtClean="0"/>
              <a:t> 분석결과들을 서로 </a:t>
            </a:r>
            <a:r>
              <a:rPr lang="ko-KR" altLang="en-US" dirty="0" err="1" smtClean="0"/>
              <a:t>비교할수</a:t>
            </a:r>
            <a:r>
              <a:rPr lang="ko-KR" altLang="en-US" dirty="0" smtClean="0"/>
              <a:t> 있도록 </a:t>
            </a:r>
            <a:r>
              <a:rPr lang="ko-KR" altLang="en-US" dirty="0" err="1" smtClean="0"/>
              <a:t>만드는과정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표준정규분포</a:t>
            </a:r>
            <a:r>
              <a:rPr lang="en-US" altLang="ko-KR" dirty="0" smtClean="0"/>
              <a:t>: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=0,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=1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7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표준정규분포</a:t>
            </a:r>
            <a:r>
              <a:rPr lang="en-US" altLang="ko-KR" dirty="0"/>
              <a:t>:</a:t>
            </a:r>
            <a:r>
              <a:rPr lang="ko-KR" altLang="en-US" dirty="0"/>
              <a:t>평균</a:t>
            </a:r>
            <a:r>
              <a:rPr lang="en-US" altLang="ko-KR" dirty="0"/>
              <a:t>=0,</a:t>
            </a:r>
            <a:r>
              <a:rPr lang="ko-KR" altLang="en-US" dirty="0"/>
              <a:t>분산</a:t>
            </a:r>
            <a:r>
              <a:rPr lang="en-US" altLang="ko-KR" dirty="0"/>
              <a:t>=1</a:t>
            </a:r>
          </a:p>
          <a:p>
            <a:pPr marL="0" indent="0">
              <a:buNone/>
            </a:pPr>
            <a:r>
              <a:rPr lang="ko-KR" altLang="en-US" dirty="0" smtClean="0"/>
              <a:t>표본의 개수가 </a:t>
            </a:r>
            <a:r>
              <a:rPr lang="ko-KR" altLang="en-US" dirty="0" err="1" smtClean="0"/>
              <a:t>충분할때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24944"/>
            <a:ext cx="621116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3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평균</a:t>
            </a:r>
            <a:r>
              <a:rPr lang="en-US" altLang="ko-KR" dirty="0"/>
              <a:t>=0,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&gt;1 </a:t>
            </a:r>
            <a:r>
              <a:rPr lang="ko-KR" altLang="en-US" dirty="0" err="1" smtClean="0"/>
              <a:t>정규분포를따름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4" y="2636912"/>
            <a:ext cx="755438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581</Words>
  <Application>Microsoft Office PowerPoint</Application>
  <PresentationFormat>화면 슬라이드 쇼(4:3)</PresentationFormat>
  <Paragraphs>125</Paragraphs>
  <Slides>67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기초통계Chapter1</vt:lpstr>
      <vt:lpstr>기초통계Chapter2</vt:lpstr>
      <vt:lpstr>PowerPoint 프레젠테이션</vt:lpstr>
      <vt:lpstr>PowerPoint 프레젠테이션</vt:lpstr>
      <vt:lpstr>확률적표본추출</vt:lpstr>
      <vt:lpstr>비확률적표본추출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중심극한정리</vt:lpstr>
      <vt:lpstr>기초통계Chapter3</vt:lpstr>
      <vt:lpstr>PowerPoint 프레젠테이션</vt:lpstr>
      <vt:lpstr>PowerPoint 프레젠테이션</vt:lpstr>
      <vt:lpstr>4장</vt:lpstr>
      <vt:lpstr>5장 확률분포</vt:lpstr>
      <vt:lpstr>이항분포-베르누이분포(성공 혹은 실패일확률) </vt:lpstr>
      <vt:lpstr>포아송 분포-발생할가능성이 드문확률</vt:lpstr>
      <vt:lpstr>6장 추정</vt:lpstr>
      <vt:lpstr>신뢰구간</vt:lpstr>
      <vt:lpstr>신뢰구간</vt:lpstr>
      <vt:lpstr>PowerPoint 프레젠테이션</vt:lpstr>
      <vt:lpstr>신뢰구간</vt:lpstr>
      <vt:lpstr>신뢰구간</vt:lpstr>
      <vt:lpstr>모집단비율에대한 구간추정</vt:lpstr>
      <vt:lpstr>모집단비율에대한 구간추정</vt:lpstr>
      <vt:lpstr>모집단분산에대한 구간추정</vt:lpstr>
      <vt:lpstr>모집단분산에대한 구간추정</vt:lpstr>
      <vt:lpstr>7장 가설검정</vt:lpstr>
      <vt:lpstr>모집단평균의 가설검정</vt:lpstr>
      <vt:lpstr>PowerPoint 프레젠테이션</vt:lpstr>
      <vt:lpstr>PowerPoint 프레젠테이션</vt:lpstr>
      <vt:lpstr>모분산을 아는경우</vt:lpstr>
      <vt:lpstr>모분산을 모르는경우</vt:lpstr>
      <vt:lpstr>N-1=자유도</vt:lpstr>
      <vt:lpstr>P값을이용한 가설검정</vt:lpstr>
      <vt:lpstr>모집단 비율에대한 가설검정</vt:lpstr>
      <vt:lpstr>모집단 분산에대한 가설검정</vt:lpstr>
      <vt:lpstr>8장 두모집단의 평균차이에대한 가설검정(대응표본=전후과정) </vt:lpstr>
      <vt:lpstr>PowerPoint 프레젠테이션</vt:lpstr>
      <vt:lpstr>두모집단의 평균차이에대한 가설검정(독립표본)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두모집단의 비율차이에대한  가설검정</vt:lpstr>
      <vt:lpstr>9장 분산분석ANOVA 3개이상의 집단에대한 평균차이를 검증하는 분석방법</vt:lpstr>
      <vt:lpstr>PowerPoint 프레젠테이션</vt:lpstr>
      <vt:lpstr>PowerPoint 프레젠테이션</vt:lpstr>
      <vt:lpstr>이원분산분석</vt:lpstr>
      <vt:lpstr>10장 연관성분석</vt:lpstr>
      <vt:lpstr>공분산&amp;상관계수</vt:lpstr>
      <vt:lpstr>교차분석</vt:lpstr>
      <vt:lpstr>PowerPoint 프레젠테이션</vt:lpstr>
      <vt:lpstr>11장 회귀분석(인과관계밝히기)</vt:lpstr>
      <vt:lpstr>PowerPoint 프레젠테이션</vt:lpstr>
      <vt:lpstr>회귀식도출방법</vt:lpstr>
      <vt:lpstr>적합도검정</vt:lpstr>
      <vt:lpstr>PowerPoint 프레젠테이션</vt:lpstr>
      <vt:lpstr>PowerPoint 프레젠테이션</vt:lpstr>
      <vt:lpstr>회귀식의 유의성을 알기위해 F분포이용</vt:lpstr>
      <vt:lpstr>베타들의 유의성 검정.t분포이용</vt:lpstr>
      <vt:lpstr>다중회귀분석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기초통계Chapter1</dc:title>
  <dc:creator>임도연</dc:creator>
  <cp:lastModifiedBy>임도연</cp:lastModifiedBy>
  <cp:revision>87</cp:revision>
  <dcterms:created xsi:type="dcterms:W3CDTF">2020-02-10T09:04:10Z</dcterms:created>
  <dcterms:modified xsi:type="dcterms:W3CDTF">2020-04-16T03:31:49Z</dcterms:modified>
</cp:coreProperties>
</file>